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МИНЭНЕРГО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Обеспечение скоростных транспортных систем устойчивой, распределённой и управляемой энергетической инфраструктурой.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рост мощности транспортных нагрузок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резервирования и накопления энергии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неравномерность потребления вдоль транспортных коридоров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балансирование энергоснабжения новых транспортных коридоров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развитие накопителей, подстанций и локальной генерации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требований к энергетической эффективности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энергетический паспорт скоростного коридора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накопители и гибридные системы питания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рекуперация и управление пиковыми нагрузками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интеграция с распределённой и низкоуглеродной генерацией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Энергетический микрогрид испытательного полигона с накоплением, резервированием и цифровым управлением нагрузкой.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кВт·ч на пассажиро- или тонно-километр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рекуперации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надёжность энергоснабжения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пиковая мощность и её сглаживание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отечественного оборудования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