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23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698480" cy="20116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ADD8FF"/>
                </a:solidFill>
                <a:latin typeface="Arial"/>
              </a:defRPr>
            </a:pPr>
            <a:r>
              <a:t>ЭКВИЛИБРИУМ</a:t>
            </a:r>
          </a:p>
          <a:p>
            <a:pPr>
              <a:spcBef>
                <a:spcPts val="1200"/>
              </a:spcBef>
              <a:defRPr sz="3400" b="1">
                <a:solidFill>
                  <a:srgbClr val="FFFFFF"/>
                </a:solidFill>
                <a:latin typeface="Arial"/>
              </a:defRPr>
            </a:pPr>
            <a:r>
              <a:t>СКОРОСТНЫЕ СИСТЕМЫ И МАТЕРИАЛОВЕДЕНИЕ</a:t>
            </a:r>
          </a:p>
          <a:p>
            <a:pPr>
              <a:spcBef>
                <a:spcPts val="1400"/>
              </a:spcBef>
              <a:defRPr sz="1800">
                <a:solidFill>
                  <a:srgbClr val="DCE3EB"/>
                </a:solidFill>
                <a:latin typeface="Arial"/>
              </a:defRPr>
            </a:pPr>
            <a:r>
              <a:t>МИНЦИФРЫ РОССИИ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Стратегическая задача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Создание единого цифрового контура управления скоростной транспортной инфраструктурой и данными жизненного цикла.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Системная проблематика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несовместимые информационные системы отраслей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фрагментарный сбор телеметрии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необходимость доверенной цифровой инфраструктуры для автономных транспортных систем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Роль ведомства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архитектура межведомственного обмена данными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требования к цифровой платформе, киберустойчивости и идентификации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развитие отечественного ПО, ИИ и цифровых двойников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Первоочередные меры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платформа «ЭКВИЛИБРИУМ Скорость»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единые API и модель транспортных данных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цифровые двойники коридоров и инфраструктуры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ИИ-прогнозирование отказов и управления потоками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Пилот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Цифровой двойник пилотного скоростного коридора с телеметрией, предиктивным обслуживанием и межведомственным ситуационным центром.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KPI и решение к запуску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доля подключённых объектов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точность прогнозов отказов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снижение времени реагирования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доступность сервисов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доля отечественного ПО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Включение ведомства в межотраслевой федеральный контур «ЭКВИЛИБРИУМ».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