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23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69848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ADD8FF"/>
                </a:solidFill>
                <a:latin typeface="Arial"/>
              </a:defRPr>
            </a:pPr>
            <a:r>
              <a:t>ЭКВИЛИБРИУМ</a:t>
            </a:r>
          </a:p>
          <a:p>
            <a:pPr>
              <a:spcBef>
                <a:spcPts val="1200"/>
              </a:spcBef>
              <a:defRPr sz="3400" b="1">
                <a:solidFill>
                  <a:srgbClr val="FFFFFF"/>
                </a:solidFill>
                <a:latin typeface="Arial"/>
              </a:defRPr>
            </a:pPr>
            <a:r>
              <a:t>СКОРОСТНЫЕ СИСТЕМЫ И МАТЕРИАЛОВЕДЕНИЕ</a:t>
            </a:r>
          </a:p>
          <a:p>
            <a:pPr>
              <a:spcBef>
                <a:spcPts val="1400"/>
              </a:spcBef>
              <a:defRPr sz="1800">
                <a:solidFill>
                  <a:srgbClr val="DCE3EB"/>
                </a:solidFill>
                <a:latin typeface="Arial"/>
              </a:defRPr>
            </a:pPr>
            <a:r>
              <a:t>МИНТРАНС РОССИИ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Стратегическая задача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Формирование национальной системы скоростного и сверхскоростного транспорта, интегрированной с действующей транспортной сетью.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Системная проблематика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несвязанность отдельных видов транспорта и инфраструктурных проектов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необходимость перехода от отдельных объектов к коридорному управлению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дефицит единых требований к пилотам маглев, вакуумно-трубного и автоматизированного транспорта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Роль ведомства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государственный заказчик транспортной архитектуры и пилотных коридоров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координация нормативной модели и интеграции с железнодорожной, автомобильной, авиационной и портовой инфраструктурой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формирование требований к безопасности, пропускной способности и интероперабельности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Первоочередные меры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федеральная программа «Скоростные транспортные коридоры России»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федеральный испытательный полигон для маглев и Hyperloop-type систем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цифровой паспорт коридора и управление жизненным циклом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пилотная связка ВСМ + маглев + автоматизированная грузовая логистика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Пилот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Пилотный коридор федерального значения с поэтапной проверкой ВСМ, маглев и вакуумно-трубных технологий на самостоятельных тестовых участках.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KPI и решение к запуску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сокращение времени в пути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пропускная способность коридора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стоимость жизненного цикла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уровень локализации технологий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безопасность и готовность к масштабированию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Включение ведомства в межотраслевой федеральный контур «ЭКВИЛИБРИУМ».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