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МИНСТРОЙ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Создание новой строительной и инженерной базы для линейной инфраструктуры скоростного транспорта.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высокая стоимость земляного полотна, эстакад, тоннелей и станционных комплексов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ускоренного строительства в сложных грунтах и климатических условиях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недостаточное применение новых материалов и индустриальных методов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нормативы строительства и типовые решения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внедрение индустриального модульного строительства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координация технологий стабилизации грунтов и новых конструкционных материалов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типовые конструктивные модули эстакад и трасс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программа стабилизации грунтов для транспортных коридоров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BIM/ТИМ + цифровой паспорт инфраструктуры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ускоренная апробация новых материалов в строительстве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Участок инфраструктуры скоростного коридора с применением стабилизированных оснований, модульных конструкций и цифрового контроля деформаций.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стоимость км инфраструктуры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срок строительства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ресурс конструкции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объём повторного использования материалов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индустриально изготовленных элементов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