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11233B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1234440"/>
            <a:ext cx="10698480" cy="201168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200" b="1">
                <a:solidFill>
                  <a:srgbClr val="ADD8FF"/>
                </a:solidFill>
                <a:latin typeface="Arial"/>
              </a:defRPr>
            </a:pPr>
            <a:r>
              <a:t>ЭКВИЛИБРИУМ</a:t>
            </a:r>
          </a:p>
          <a:p>
            <a:pPr>
              <a:spcBef>
                <a:spcPts val="1200"/>
              </a:spcBef>
              <a:defRPr sz="3400" b="1">
                <a:solidFill>
                  <a:srgbClr val="FFFFFF"/>
                </a:solidFill>
                <a:latin typeface="Arial"/>
              </a:defRPr>
            </a:pPr>
            <a:r>
              <a:t>СКОРОСТНЫЕ СИСТЕМЫ И МАТЕРИАЛОВЕДЕНИЕ</a:t>
            </a:r>
          </a:p>
          <a:p>
            <a:pPr>
              <a:spcBef>
                <a:spcPts val="1400"/>
              </a:spcBef>
              <a:defRPr sz="1800">
                <a:solidFill>
                  <a:srgbClr val="DCE3EB"/>
                </a:solidFill>
                <a:latin typeface="Arial"/>
              </a:defRPr>
            </a:pPr>
            <a:r>
              <a:t>МИНПРОМТОРГ РОССИИ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Стратегическая задача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Создание отечественной промышленной базы для скоростного транспорта и нового транспортного материаловедения.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Системная проблематика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зависимость критических компонентов от зарубежных поставок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разрыв между НИОКР, опытным образцом и серийным производством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необходимость новых производств композитов, силовой электроники, магнитных систем и высокочистых материалов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Роль ведомства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формирование промышленной кооперации и локализации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поддержка опытно-промышленного производства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координация производителей материалов, компонентов, транспортного машиностроения и оборудования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Первоочередные меры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реестр критических транспортных материалов и компонентов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консорциумы по композитам, алюминию, керамике, магнитным системам и силовой электронике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механизмы СПИК, оффтейк-контрактов и долгосрочного заказа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серийная отработка модульных компонентов скоростного транспорта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Пилот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Промышленный кластер компонентов для маглев, ВСМ и Hyperloop-type систем с полной цепочкой от материала до сертифицированного узла.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02920" y="320040"/>
            <a:ext cx="11155680" cy="82296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 sz="2600" b="1">
                <a:solidFill>
                  <a:srgbClr val="11233B"/>
                </a:solidFill>
                <a:latin typeface="Arial"/>
              </a:defRPr>
            </a:pPr>
            <a:r>
              <a:t>KPI и решение к запуску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731520" y="1554480"/>
            <a:ext cx="10789920" cy="48006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доля локализации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количество серийно освоенных компонентов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снижение себестоимости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экспортный потенциал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срок перехода НИОКР → серия</a:t>
            </a:r>
          </a:p>
          <a:p>
            <a:pPr>
              <a:spcAft>
                <a:spcPts val="1100"/>
              </a:spcAft>
              <a:defRPr sz="2000">
                <a:solidFill>
                  <a:srgbClr val="1B1F23"/>
                </a:solidFill>
                <a:latin typeface="Arial"/>
              </a:defRPr>
            </a:pPr>
            <a:r>
              <a:t>Включение ведомства в межотраслевой федеральный контур «ЭКВИЛИБРИУМ».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