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6984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ADD8FF"/>
                </a:solidFill>
                <a:latin typeface="Arial"/>
              </a:defRPr>
            </a:pPr>
            <a:r>
              <a:t>ЭКВИЛИБРИУМ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  <a:latin typeface="Arial"/>
              </a:defRPr>
            </a:pPr>
            <a:r>
              <a:t>СКОРОСТНЫЕ СИСТЕМЫ И МАТЕРИАЛОВЕДЕНИЕ</a:t>
            </a:r>
          </a:p>
          <a:p>
            <a:pPr>
              <a:spcBef>
                <a:spcPts val="1400"/>
              </a:spcBef>
              <a:defRPr sz="1800">
                <a:solidFill>
                  <a:srgbClr val="DCE3EB"/>
                </a:solidFill>
                <a:latin typeface="Arial"/>
              </a:defRPr>
            </a:pPr>
            <a:r>
              <a:t>МИНПРИРОДЫ РОССИИ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Стратегическая 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Обеспечение экологической допустимости и природосберегающего проектирования новых транспортных коридоров.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Системная проблематика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фрагментация местообитаний и воздействие линейной инфраструктуры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шум, вибрации, энергопотребление и материальный след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необходимость оценки жизненного цикла новых технологий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Роль ведомства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экологические критерии размещения и эксплуатации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методики мониторинга биоценозов вдоль коридоров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оценка жизненного цикла материалов и инфраструктуры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Первоочередные 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экологический цифровой двойник коридора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биоценозные точки мониторинга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экодуки и решения по сохранению миграционных путей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LCA-оценка материалов, энергии и строительства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Пилот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Экологический контур пилотного коридора с непрерывным мониторингом воздуха, воды, почв, шума, вибраций и биоразнообразия.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KPI и решение к запуску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измеримое воздействие на биоценозы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углеродный и материальный след жизненного цикла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доля компенсированных воздействий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энергоэффективность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полнота экологического мониторинга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Включение ведомства в межотраслевой федеральный контур «ЭКВИЛИБРИУМ».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