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СКОРОСТНЫЕ СИСТЕМЫ И МАТЕРИАЛОВЕДЕНИЕ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МИНОБРНАУКИ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Стратегическая 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Создание научно-технологической платформы для транспортных систем нового поколения и материалов с заданными свойствами.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Системная проблематика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разобщённость научных школ и отраслевых заказчиков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недостаток масштабных испытательных программ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длительный цикл переноса результатов фундаментальных исследований в промышленность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Роль ведомства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координация НИОКР и научных центров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формирование программ мегасайенс и прикладных исследований по транспортным материалам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подготовка кадров и междисциплинарных инженерных команд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Первоочередные 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научная программа «Физика и материалы скоростного транспорта»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центры компетенций по магнитной левитации, аэродинамике разреженных сред, композитам и цифровым двойникам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единый банк экспериментальных данных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целевые магистратуры и инженерные школы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Пилот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Научно-испытательный консорциум университетов, НИИ и промышленности с открытой программой верификации ключевых технологий.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KPI и решение к запуску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уровень технологической готовности TRL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число защищённых и внедрённых технологий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кадровый выпуск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патенты и лицензии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исследований, дошедших до промышленного пилота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Включение ведомства в межотраслевой федеральный контур «ЭКВИЛИБРИУМ».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