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23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698480" cy="2011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ADD8FF"/>
                </a:solidFill>
                <a:latin typeface="Arial"/>
              </a:defRPr>
            </a:pPr>
            <a:r>
              <a:t>ЭКВИЛИБРИУМ</a:t>
            </a:r>
          </a:p>
          <a:p>
            <a:pPr>
              <a:spcBef>
                <a:spcPts val="1200"/>
              </a:spcBef>
              <a:defRPr sz="3400" b="1">
                <a:solidFill>
                  <a:srgbClr val="FFFFFF"/>
                </a:solidFill>
                <a:latin typeface="Arial"/>
              </a:defRPr>
            </a:pPr>
            <a:r>
              <a:t>МЕЖОТРАСЛЕВОЙ ФЕДЕРАЛЬНЫЙ КОНТУР</a:t>
            </a:r>
          </a:p>
          <a:p>
            <a:pPr>
              <a:spcBef>
                <a:spcPts val="1400"/>
              </a:spcBef>
              <a:defRPr sz="1800">
                <a:solidFill>
                  <a:srgbClr val="DCE3EB"/>
                </a:solidFill>
                <a:latin typeface="Arial"/>
              </a:defRPr>
            </a:pPr>
            <a:r>
              <a:t>Материаловедение • Транспорт • Скоростные системы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Задача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Единая программа «ЭКВИЛИБРИУМ: Материаловедение, транспорт и скоростные системы» как механизм координации министерств, науки, промышленности, инфраструктуры и регионов.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Участники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Минтранс России — транспортная архитектура и коридоры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Минпромторг России — промышленная кооперация и материалы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Минобрнауки России — НИОКР и кадры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Минцифры России — цифровая платформа и данные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Минэнерго России — энергоснабжение и накопление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Минэкономразвития России — экономика, ГЧП и регуляторика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Минстрой России — линейная инфраструктура и строительные технологии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Минприроды России — экологические ограничения и мониторинг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МЧС России, Ростехнадзор, Росстандарт и иные органы — безопасность, нормы, испытания и сертификация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Система управления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межведомственный координационный совет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научно-технический совет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дирекция федерального пилота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единый офис данных и цифрового двойника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совет промышленных партнёров и инвесторов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Технологические контуры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скоростные пассажирские системы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скоростные грузовые коридоры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магнитная левитация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Hyperloop-type и разреженно-трубные технологии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материаловедение и новые конструкционные материалы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энергетика и накопители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цифровые двойники, ИИ и управление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экология и биоценозный мониторинг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сертификация, стандарты и безопасность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Этапы программы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0–12 месяцев: аудит технологий, ТЭО, выбор полигона и коридоров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1–3 года: федеральный полигон и пакет технологических демонстраторов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3–7 лет: пилотные коммерческие участки и промышленная локализация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7+ лет: масштабирование в сеть стратегических транспортных коридоров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Федеральные KPI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скорость перехода технологии от TRL 4–6 к TRL 8–9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доля российских материалов и компонентов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стоимость жизненного цикла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безопасность и надёжность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экономический эффект на территории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экологическая эффективность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экспортный потенциал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Первое решение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Создать межведомственную рабочую группу и дирекцию пилота.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За 12 месяцев подготовить ТЭО, выбрать полигон и 3–5 демонстраторов.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Сформировать реестр 20–30 критических материалов и технологий.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Утвердить нормативную и инвестиционную дорожную карту.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