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2756df3c2674386" /><Relationship Type="http://schemas.openxmlformats.org/officeDocument/2006/relationships/extended-properties" Target="/docProps/app.xml" Id="Ra1c354dc83b147ff" /><Relationship Type="http://schemas.openxmlformats.org/officeDocument/2006/relationships/officeDocument" Target="/ppt/presentation.xml" Id="Re6aca5d1365e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bd713aff4f41a8"/>
  </p:sldMasterIdLst>
  <p:notesMasterIdLst>
    <p:notesMasterId xmlns:r="http://schemas.openxmlformats.org/officeDocument/2006/relationships" r:id="R86b860bc2eb34201"/>
  </p:notesMasterIdLst>
  <p:sldIdLst>
    <p:sldId xmlns:r="http://schemas.openxmlformats.org/officeDocument/2006/relationships" id="256" r:id="R6c259a7d846f4add"/>
    <p:sldId xmlns:r="http://schemas.openxmlformats.org/officeDocument/2006/relationships" id="257" r:id="R0cedfda0e63340fd"/>
    <p:sldId xmlns:r="http://schemas.openxmlformats.org/officeDocument/2006/relationships" id="258" r:id="R6976e62a44c54264"/>
    <p:sldId xmlns:r="http://schemas.openxmlformats.org/officeDocument/2006/relationships" id="259" r:id="Rf89d900388174ad5"/>
    <p:sldId xmlns:r="http://schemas.openxmlformats.org/officeDocument/2006/relationships" id="260" r:id="R4e09c7ec177a43f1"/>
    <p:sldId xmlns:r="http://schemas.openxmlformats.org/officeDocument/2006/relationships" id="261" r:id="R6a19078c81734ed6"/>
    <p:sldId xmlns:r="http://schemas.openxmlformats.org/officeDocument/2006/relationships" id="262" r:id="R4014bc51ad254687"/>
    <p:sldId xmlns:r="http://schemas.openxmlformats.org/officeDocument/2006/relationships" id="263" r:id="Rfea14c336a6542d7"/>
    <p:sldId xmlns:r="http://schemas.openxmlformats.org/officeDocument/2006/relationships" id="264" r:id="R11a76a54f2ef4fcc"/>
    <p:sldId xmlns:r="http://schemas.openxmlformats.org/officeDocument/2006/relationships" id="265" r:id="Rd4de5b75ffb24383"/>
    <p:sldId xmlns:r="http://schemas.openxmlformats.org/officeDocument/2006/relationships" id="266" r:id="Re174e77b51cf46f9"/>
    <p:sldId xmlns:r="http://schemas.openxmlformats.org/officeDocument/2006/relationships" id="267" r:id="R23ced6bb31774d81"/>
    <p:sldId xmlns:r="http://schemas.openxmlformats.org/officeDocument/2006/relationships" id="268" r:id="R071722cba7174ce0"/>
    <p:sldId xmlns:r="http://schemas.openxmlformats.org/officeDocument/2006/relationships" id="269" r:id="R94741f67f6714a13"/>
    <p:sldId xmlns:r="http://schemas.openxmlformats.org/officeDocument/2006/relationships" id="270" r:id="Rb8097d0f54434a8f"/>
    <p:sldId xmlns:r="http://schemas.openxmlformats.org/officeDocument/2006/relationships" id="271" r:id="R2e02128d67184096"/>
    <p:sldId xmlns:r="http://schemas.openxmlformats.org/officeDocument/2006/relationships" id="272" r:id="Rad020dea3ece4a1e"/>
    <p:sldId xmlns:r="http://schemas.openxmlformats.org/officeDocument/2006/relationships" id="273" r:id="Rf91e056969674f0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532947963944639" /><Relationship Type="http://schemas.openxmlformats.org/officeDocument/2006/relationships/slideMaster" Target="/ppt/slideMasters/slideMaster1.xml" Id="Rcdbd713aff4f41a8" /><Relationship Type="http://schemas.openxmlformats.org/officeDocument/2006/relationships/notesMaster" Target="/ppt/notesMasters/notesMaster1.xml" Id="R86b860bc2eb34201" /><Relationship Type="http://schemas.openxmlformats.org/officeDocument/2006/relationships/presProps" Target="/ppt/presProps.xml" Id="R556382129a104bf0" /><Relationship Type="http://schemas.openxmlformats.org/officeDocument/2006/relationships/tableStyles" Target="/ppt/tableStyles.xml" Id="R58af240917c847e9" /><Relationship Type="http://schemas.openxmlformats.org/officeDocument/2006/relationships/slide" Target="/ppt/slides/slide1.xml" Id="R6c259a7d846f4add" /><Relationship Type="http://schemas.openxmlformats.org/officeDocument/2006/relationships/slide" Target="/ppt/slides/slide2.xml" Id="R0cedfda0e63340fd" /><Relationship Type="http://schemas.openxmlformats.org/officeDocument/2006/relationships/slide" Target="/ppt/slides/slide3.xml" Id="R6976e62a44c54264" /><Relationship Type="http://schemas.openxmlformats.org/officeDocument/2006/relationships/slide" Target="/ppt/slides/slide4.xml" Id="Rf89d900388174ad5" /><Relationship Type="http://schemas.openxmlformats.org/officeDocument/2006/relationships/slide" Target="/ppt/slides/slide5.xml" Id="R4e09c7ec177a43f1" /><Relationship Type="http://schemas.openxmlformats.org/officeDocument/2006/relationships/slide" Target="/ppt/slides/slide6.xml" Id="R6a19078c81734ed6" /><Relationship Type="http://schemas.openxmlformats.org/officeDocument/2006/relationships/slide" Target="/ppt/slides/slide7.xml" Id="R4014bc51ad254687" /><Relationship Type="http://schemas.openxmlformats.org/officeDocument/2006/relationships/slide" Target="/ppt/slides/slide8.xml" Id="Rfea14c336a6542d7" /><Relationship Type="http://schemas.openxmlformats.org/officeDocument/2006/relationships/slide" Target="/ppt/slides/slide9.xml" Id="R11a76a54f2ef4fcc" /><Relationship Type="http://schemas.openxmlformats.org/officeDocument/2006/relationships/slide" Target="/ppt/slides/slide10.xml" Id="Rd4de5b75ffb24383" /><Relationship Type="http://schemas.openxmlformats.org/officeDocument/2006/relationships/slide" Target="/ppt/slides/slide11.xml" Id="Re174e77b51cf46f9" /><Relationship Type="http://schemas.openxmlformats.org/officeDocument/2006/relationships/slide" Target="/ppt/slides/slide12.xml" Id="R23ced6bb31774d81" /><Relationship Type="http://schemas.openxmlformats.org/officeDocument/2006/relationships/slide" Target="/ppt/slides/slide13.xml" Id="R071722cba7174ce0" /><Relationship Type="http://schemas.openxmlformats.org/officeDocument/2006/relationships/slide" Target="/ppt/slides/slide14.xml" Id="R94741f67f6714a13" /><Relationship Type="http://schemas.openxmlformats.org/officeDocument/2006/relationships/slide" Target="/ppt/slides/slide15.xml" Id="Rb8097d0f54434a8f" /><Relationship Type="http://schemas.openxmlformats.org/officeDocument/2006/relationships/slide" Target="/ppt/slides/slide16.xml" Id="R2e02128d67184096" /><Relationship Type="http://schemas.openxmlformats.org/officeDocument/2006/relationships/slide" Target="/ppt/slides/slide17.xml" Id="Rad020dea3ece4a1e" /><Relationship Type="http://schemas.openxmlformats.org/officeDocument/2006/relationships/slide" Target="/ppt/slides/slide18.xml" Id="Rf91e056969674f0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2e69fa42738435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ORION Scientific">
      <a:dk1>
        <a:srgbClr val="000000"/>
      </a:dk1>
      <a:lt1>
        <a:srgbClr val="FFFFFF"/>
      </a:lt1>
      <a:dk2>
        <a:srgbClr val="0B2545"/>
      </a:dk2>
      <a:lt2>
        <a:srgbClr val="E6F1F4"/>
      </a:lt2>
      <a:accent1>
        <a:srgbClr val="2E74B5"/>
      </a:accent1>
      <a:accent2>
        <a:srgbClr val="0D7C86"/>
      </a:accent2>
      <a:accent3>
        <a:srgbClr val="36A5B3"/>
      </a:accent3>
      <a:accent4>
        <a:srgbClr val="D97706"/>
      </a:accent4>
      <a:accent5>
        <a:srgbClr val="6D5BD0"/>
      </a:accent5>
      <a:accent6>
        <a:srgbClr val="2E7D5B"/>
      </a:accent6>
      <a:hlink>
        <a:srgbClr val="2E74B5"/>
      </a:hlink>
      <a:folHlink>
        <a:srgbClr val="6D5BD0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RION Scientific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6aebc1bb89645c9" /><Relationship Type="http://schemas.openxmlformats.org/officeDocument/2006/relationships/notesMaster" Target="/ppt/notesMasters/notesMaster1.xml" Id="R1fd6e1ef28034c4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ffba72a63cb4c2e" /><Relationship Type="http://schemas.openxmlformats.org/officeDocument/2006/relationships/notesMaster" Target="/ppt/notesMasters/notesMaster1.xml" Id="Rdf0ebce02dca4ee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cf9c2745ac04c11" /><Relationship Type="http://schemas.openxmlformats.org/officeDocument/2006/relationships/notesMaster" Target="/ppt/notesMasters/notesMaster1.xml" Id="R0bb8ceaafde64f8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97a9a1123e24ebf" /><Relationship Type="http://schemas.openxmlformats.org/officeDocument/2006/relationships/notesMaster" Target="/ppt/notesMasters/notesMaster1.xml" Id="R0ce100c13693433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dcbe9ae00914a57" /><Relationship Type="http://schemas.openxmlformats.org/officeDocument/2006/relationships/notesMaster" Target="/ppt/notesMasters/notesMaster1.xml" Id="R32788f36e995400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843094f3e924327" /><Relationship Type="http://schemas.openxmlformats.org/officeDocument/2006/relationships/notesMaster" Target="/ppt/notesMasters/notesMaster1.xml" Id="R22e2a94543fc457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602bfde60cc4dbc" /><Relationship Type="http://schemas.openxmlformats.org/officeDocument/2006/relationships/notesMaster" Target="/ppt/notesMasters/notesMaster1.xml" Id="R0538fc180a82431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0a483085d564984" /><Relationship Type="http://schemas.openxmlformats.org/officeDocument/2006/relationships/notesMaster" Target="/ppt/notesMasters/notesMaster1.xml" Id="R31240a6d9eec41d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49939ffb12b4967" /><Relationship Type="http://schemas.openxmlformats.org/officeDocument/2006/relationships/notesMaster" Target="/ppt/notesMasters/notesMaster1.xml" Id="Rafcc872d916243b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3ebfe56d72a42f4" /><Relationship Type="http://schemas.openxmlformats.org/officeDocument/2006/relationships/notesMaster" Target="/ppt/notesMasters/notesMaster1.xml" Id="R6faa10f337444ab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205904a2111490c" /><Relationship Type="http://schemas.openxmlformats.org/officeDocument/2006/relationships/notesMaster" Target="/ppt/notesMasters/notesMaster1.xml" Id="Re6adc7ac822841a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651aba50e2e47f4" /><Relationship Type="http://schemas.openxmlformats.org/officeDocument/2006/relationships/notesMaster" Target="/ppt/notesMasters/notesMaster1.xml" Id="R585fe3c0202e472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7a1f1f3c3504747" /><Relationship Type="http://schemas.openxmlformats.org/officeDocument/2006/relationships/notesMaster" Target="/ppt/notesMasters/notesMaster1.xml" Id="R6cb745e975564d9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f676f161f4b4ac5" /><Relationship Type="http://schemas.openxmlformats.org/officeDocument/2006/relationships/notesMaster" Target="/ppt/notesMasters/notesMaster1.xml" Id="Re7d1c5759f31426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3b19514c59c4406" /><Relationship Type="http://schemas.openxmlformats.org/officeDocument/2006/relationships/notesMaster" Target="/ppt/notesMasters/notesMaster1.xml" Id="Rbb014a22a4684ee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646760c724f4e2f" /><Relationship Type="http://schemas.openxmlformats.org/officeDocument/2006/relationships/notesMaster" Target="/ppt/notesMasters/notesMaster1.xml" Id="R2a707ac480cc456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2a08f3d20004699" /><Relationship Type="http://schemas.openxmlformats.org/officeDocument/2006/relationships/notesMaster" Target="/ppt/notesMasters/notesMaster1.xml" Id="R3e433988b0ed427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f137d34f91b42d0" /><Relationship Type="http://schemas.openxmlformats.org/officeDocument/2006/relationships/notesMaster" Target="/ppt/notesMasters/notesMaster1.xml" Id="Red4f46af6db64ab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Авторское проектное определение ОРИОН 22:22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https://interoperable-europe.ec.europa.eu/collection/iopeu-monitoring/european-interoperability-framework-detail</a:t>
            </a:r>
          </a:p>
          <a:p xmlns:a="http://schemas.openxmlformats.org/drawingml/2006/main">
            <a:r>
              <a:t>- https://www.iso.org/standard/79077.html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https://www.ohchr.org/en/publications/policy-and-methodological-publications/human-rights-indicators-guide-measurement-and</a:t>
            </a:r>
          </a:p>
          <a:p xmlns:a="http://schemas.openxmlformats.org/drawingml/2006/main">
            <a:r>
              <a:t>- Авторская структура СРЧ 1.0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https://www.ohchr.org/en/publications/policy-and-methodological-publications/human-rights-indicators-guide-measurement-and</a:t>
            </a:r>
          </a:p>
          <a:p xmlns:a="http://schemas.openxmlformats.org/drawingml/2006/main">
            <a:r>
              <a:t>- https://sdmx.org/standards-2/</a:t>
            </a:r>
          </a:p>
          <a:p xmlns:a="http://schemas.openxmlformats.org/drawingml/2006/main">
            <a:r>
              <a:t>- Авторская счётная модель СРЧ 1.0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https://sdmx.org/standards-2/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Авторский профиль СРЧ для ОРИОН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Авторские проектные модели ОРИОН, СРЧ, Книги Кинов и КРИСТАЛЛ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https://www.ohchr.org/en/publications/policy-and-methodological-publications/human-rights-indicators-guide-measurement-and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https://www.iso.org/standard/78914.html</a:t>
            </a:r>
          </a:p>
          <a:p xmlns:a="http://schemas.openxmlformats.org/drawingml/2006/main">
            <a:r>
              <a:t>- https://www.w3.org/TR/vocab-dcat-3/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https://sdmx.org/standards-2/</a:t>
            </a:r>
          </a:p>
          <a:p xmlns:a="http://schemas.openxmlformats.org/drawingml/2006/main">
            <a:r>
              <a:t>- Авторское распределение ролей ОРИОН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https://unstats.un.org/unsd/methodology/m49/</a:t>
            </a:r>
          </a:p>
          <a:p xmlns:a="http://schemas.openxmlformats.org/drawingml/2006/main">
            <a:r>
              <a:t>- https://unstats.un.org/unsd/classifications/Econ/isic</a:t>
            </a:r>
          </a:p>
          <a:p xmlns:a="http://schemas.openxmlformats.org/drawingml/2006/main">
            <a:r>
              <a:t>- https://unstats.un.org/unsd/classifications/Econ/cpc</a:t>
            </a:r>
          </a:p>
          <a:p xmlns:a="http://schemas.openxmlformats.org/drawingml/2006/main">
            <a:r>
              <a:t>- https://sdmx.org/standards-2/</a:t>
            </a:r>
          </a:p>
          <a:p xmlns:a="http://schemas.openxmlformats.org/drawingml/2006/main">
            <a:r>
              <a:t>- Авторская дорожная карта ОРИОН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https://www.iso.org/standard/78914.html</a:t>
            </a:r>
          </a:p>
          <a:p xmlns:a="http://schemas.openxmlformats.org/drawingml/2006/main">
            <a:r>
              <a:t>- https://interoperable-europe.ec.europa.eu/collection/iopeu-monitoring/european-interoperability-framework-detail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Авторское проектное решение ОРИОН 22:22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https://interoperable-europe.ec.europa.eu/collection/iopeu-monitoring/european-interoperability-framework-detail</a:t>
            </a:r>
          </a:p>
          <a:p xmlns:a="http://schemas.openxmlformats.org/drawingml/2006/main">
            <a:r>
              <a:t>- https://www.iso.org/standard/78914.html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https://www.iso.org/standard/78914.html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https://www.w3.org/TR/vocab-dcat-3/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https://www.iso.org/standard/78914.html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Авторская модель ОРИОН 22:22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https://www.w3.org/TR/vocab-dcat-3/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Авторская модель ОРИОН 22:22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https://www.ohchr.org/en/publications/policy-and-methodological-publications/human-rights-indicators-guide-measurement-and</a:t>
            </a:r>
          </a:p>
          <a:p xmlns:a="http://schemas.openxmlformats.org/drawingml/2006/main">
            <a:r>
              <a:t>- Авторское проектное определение «Мыслящего потока»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Авторская модель 22 осей ОРИОН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https://sdmx.org/standards-2/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Авторская матрица результатов ОРИОН 22:22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https://www.w3.org/TR/vocab-dcat-3/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Авторская схема идентификатора ОРИОН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b4a026efc41d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0feb37f0d344f90" /><Relationship Type="http://schemas.openxmlformats.org/officeDocument/2006/relationships/slideLayout" Target="/ppt/slideLayouts/slideLayout1.xml" Id="Rc72262b4e582474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262b4e582474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ORION Scientific">
      <a:dk1>
        <a:srgbClr val="000000"/>
      </a:dk1>
      <a:lt1>
        <a:srgbClr val="FFFFFF"/>
      </a:lt1>
      <a:dk2>
        <a:srgbClr val="0B2545"/>
      </a:dk2>
      <a:lt2>
        <a:srgbClr val="E6F1F4"/>
      </a:lt2>
      <a:accent1>
        <a:srgbClr val="2E74B5"/>
      </a:accent1>
      <a:accent2>
        <a:srgbClr val="0D7C86"/>
      </a:accent2>
      <a:accent3>
        <a:srgbClr val="36A5B3"/>
      </a:accent3>
      <a:accent4>
        <a:srgbClr val="D97706"/>
      </a:accent4>
      <a:accent5>
        <a:srgbClr val="6D5BD0"/>
      </a:accent5>
      <a:accent6>
        <a:srgbClr val="2E7D5B"/>
      </a:accent6>
      <a:hlink>
        <a:srgbClr val="2E74B5"/>
      </a:hlink>
      <a:folHlink>
        <a:srgbClr val="6D5BD0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RION Scientific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6b3e173cc4e9d" /><Relationship Type="http://schemas.openxmlformats.org/officeDocument/2006/relationships/image" Target="/ppt/media/image.png" Id="R30931e7f5d1e4fad" /><Relationship Type="http://schemas.openxmlformats.org/officeDocument/2006/relationships/notesSlide" Target="/ppt/notesSlides/notesSlide1.xml" Id="Rc3b770ce3c3e4cb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523ba587d43a2" /><Relationship Type="http://schemas.openxmlformats.org/officeDocument/2006/relationships/notesSlide" Target="/ppt/notesSlides/notesSlide10.xml" Id="R6c6a2f7661a9444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b5da858024caa" /><Relationship Type="http://schemas.openxmlformats.org/officeDocument/2006/relationships/notesSlide" Target="/ppt/notesSlides/notesSlide11.xml" Id="R0a437b3357fb407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8b66e9b194187" /><Relationship Type="http://schemas.openxmlformats.org/officeDocument/2006/relationships/notesSlide" Target="/ppt/notesSlides/notesSlide12.xml" Id="Rfaf5fee90fd549d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4143a70d4673" /><Relationship Type="http://schemas.openxmlformats.org/officeDocument/2006/relationships/notesSlide" Target="/ppt/notesSlides/notesSlide13.xml" Id="R61a7e14de58341b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14e9939c41e1" /><Relationship Type="http://schemas.openxmlformats.org/officeDocument/2006/relationships/notesSlide" Target="/ppt/notesSlides/notesSlide14.xml" Id="R4ba2293d146d40d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5b9bc3b94d18" /><Relationship Type="http://schemas.openxmlformats.org/officeDocument/2006/relationships/notesSlide" Target="/ppt/notesSlides/notesSlide15.xml" Id="R616869502b654f6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b5b0fcca494a" /><Relationship Type="http://schemas.openxmlformats.org/officeDocument/2006/relationships/notesSlide" Target="/ppt/notesSlides/notesSlide16.xml" Id="R9883126e682a4e2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da9070131410a" /><Relationship Type="http://schemas.openxmlformats.org/officeDocument/2006/relationships/notesSlide" Target="/ppt/notesSlides/notesSlide17.xml" Id="R33b505a3ff1f4c4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a92ba4ac45c7" /><Relationship Type="http://schemas.openxmlformats.org/officeDocument/2006/relationships/notesSlide" Target="/ppt/notesSlides/notesSlide18.xml" Id="R2333e8281ee5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66967ed38413d" /><Relationship Type="http://schemas.openxmlformats.org/officeDocument/2006/relationships/notesSlide" Target="/ppt/notesSlides/notesSlide2.xml" Id="R1c409655bda0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fefbb92d46e9" /><Relationship Type="http://schemas.openxmlformats.org/officeDocument/2006/relationships/notesSlide" Target="/ppt/notesSlides/notesSlide3.xml" Id="R53a324158127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5b51c0764e6b" /><Relationship Type="http://schemas.openxmlformats.org/officeDocument/2006/relationships/notesSlide" Target="/ppt/notesSlides/notesSlide4.xml" Id="R219b518b7a10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03f1f5aad4723" /><Relationship Type="http://schemas.openxmlformats.org/officeDocument/2006/relationships/notesSlide" Target="/ppt/notesSlides/notesSlide5.xml" Id="R36bdd52bb41d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d4b4c9ec4b92" /><Relationship Type="http://schemas.openxmlformats.org/officeDocument/2006/relationships/notesSlide" Target="/ppt/notesSlides/notesSlide6.xml" Id="Rac2f3e1f082e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11f3f3274555" /><Relationship Type="http://schemas.openxmlformats.org/officeDocument/2006/relationships/notesSlide" Target="/ppt/notesSlides/notesSlide7.xml" Id="R6bfc219c4da54ca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d1552aec64a3d" /><Relationship Type="http://schemas.openxmlformats.org/officeDocument/2006/relationships/notesSlide" Target="/ppt/notesSlides/notesSlide8.xml" Id="Rc7a478703dbe424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0002df064465" /><Relationship Type="http://schemas.openxmlformats.org/officeDocument/2006/relationships/notesSlide" Target="/ppt/notesSlides/notesSlide9.xml" Id="R7cbd355c540242f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254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orion-1">
            <a:extLst xmlns:a="http://schemas.openxmlformats.org/drawingml/2006/main">
              <a:ext uri="{FF2B5EF4-FFF2-40B4-BE49-F238E27FC236}">
                <a16:creationId xmlns:a16="http://schemas.microsoft.com/office/drawing/2014/main" id="{08C100F1-E92E-4FEA-B0CE-32B346E50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429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931e7f5d1e4fad"/>
          <a:srcRect xmlns:a="http://schemas.openxmlformats.org/drawingml/2006/main" l="13889" t="0" r="1388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orion-2">
            <a:extLst xmlns:a="http://schemas.openxmlformats.org/drawingml/2006/main">
              <a:ext uri="{FF2B5EF4-FFF2-40B4-BE49-F238E27FC236}">
                <a16:creationId xmlns:a16="http://schemas.microsoft.com/office/drawing/2014/main" id="{967AE271-8C9C-415B-BDE0-D3EB6BDC6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4" name="orion-3">
            <a:extLst xmlns:a="http://schemas.openxmlformats.org/drawingml/2006/main">
              <a:ext uri="{FF2B5EF4-FFF2-40B4-BE49-F238E27FC236}">
                <a16:creationId xmlns:a16="http://schemas.microsoft.com/office/drawing/2014/main" id="{CC5CB03F-F59A-44F2-90D3-1A6BE04A6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36A5B3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36A5B3"/>
                </a:solidFill>
                <a:latin typeface="Aptos"/>
                <a:ea typeface="Aptos"/>
                <a:cs typeface="Aptos"/>
              </a:rPr>
              <a:t>СТРАТЕГИЧЕСКАЯ КОНЦЕПЦИЯ</a:t>
            </a:r>
          </a:p>
        </p:txBody>
      </p:sp>
      <p:sp>
        <p:nvSpPr>
          <p:cNvPr id="5" name="orion-4">
            <a:extLst xmlns:a="http://schemas.openxmlformats.org/drawingml/2006/main">
              <a:ext uri="{FF2B5EF4-FFF2-40B4-BE49-F238E27FC236}">
                <a16:creationId xmlns:a16="http://schemas.microsoft.com/office/drawing/2014/main" id="{2905BB22-9232-458E-B323-E87D9458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200150"/>
            <a:ext cx="59531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50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50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ОРИОН 22:22</a:t>
            </a:r>
          </a:p>
        </p:txBody>
      </p:sp>
      <p:sp>
        <p:nvSpPr>
          <p:cNvPr id="6" name="orion-5">
            <a:extLst xmlns:a="http://schemas.openxmlformats.org/drawingml/2006/main">
              <a:ext uri="{FF2B5EF4-FFF2-40B4-BE49-F238E27FC236}">
                <a16:creationId xmlns:a16="http://schemas.microsoft.com/office/drawing/2014/main" id="{AA54453C-8109-451C-816E-89DD7AF41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5524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65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Цивилизационная операционная система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для совместимых решений</a:t>
            </a:r>
          </a:p>
        </p:txBody>
      </p:sp>
      <p:sp>
        <p:nvSpPr>
          <p:cNvPr id="7" name="orion-6">
            <a:extLst xmlns:a="http://schemas.openxmlformats.org/drawingml/2006/main">
              <a:ext uri="{FF2B5EF4-FFF2-40B4-BE49-F238E27FC236}">
                <a16:creationId xmlns:a16="http://schemas.microsoft.com/office/drawing/2014/main" id="{C5300590-5B8A-4882-953F-236C964B0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56673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650" b="0">
                <a:solidFill>
                  <a:srgbClr val="CFE3EE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CFE3EE"/>
                </a:solidFill>
                <a:latin typeface="Aptos"/>
                <a:ea typeface="Aptos"/>
                <a:cs typeface="Aptos"/>
              </a:rPr>
              <a:t>Унификация классификатора · 19 стандартов Человека · 260 показателей · «Мыслящий поток»</a:t>
            </a:r>
          </a:p>
        </p:txBody>
      </p:sp>
      <p:sp>
        <p:nvSpPr>
          <p:cNvPr id="8" name="orion-7">
            <a:extLst xmlns:a="http://schemas.openxmlformats.org/drawingml/2006/main">
              <a:ext uri="{FF2B5EF4-FFF2-40B4-BE49-F238E27FC236}">
                <a16:creationId xmlns:a16="http://schemas.microsoft.com/office/drawing/2014/main" id="{3FD7BB7C-F3D4-498E-BD13-F017DEAA3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9906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73A61"/>
          </a:solidFill>
          <a:ln xmlns:a="http://schemas.openxmlformats.org/drawingml/2006/main" w="0">
            <a:solidFill>
              <a:srgbClr val="173A61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Смысл</a:t>
            </a:r>
          </a:p>
        </p:txBody>
      </p:sp>
      <p:sp>
        <p:nvSpPr>
          <p:cNvPr id="9" name="orion-8">
            <a:extLst xmlns:a="http://schemas.openxmlformats.org/drawingml/2006/main">
              <a:ext uri="{FF2B5EF4-FFF2-40B4-BE49-F238E27FC236}">
                <a16:creationId xmlns:a16="http://schemas.microsoft.com/office/drawing/2014/main" id="{9B28F647-0CF0-437C-975C-EC364FCB5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4857750"/>
            <a:ext cx="11239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73A61"/>
          </a:solidFill>
          <a:ln xmlns:a="http://schemas.openxmlformats.org/drawingml/2006/main" w="0">
            <a:solidFill>
              <a:srgbClr val="173A61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Знание</a:t>
            </a:r>
          </a:p>
        </p:txBody>
      </p:sp>
      <p:sp>
        <p:nvSpPr>
          <p:cNvPr id="10" name="orion-9">
            <a:extLst xmlns:a="http://schemas.openxmlformats.org/drawingml/2006/main">
              <a:ext uri="{FF2B5EF4-FFF2-40B4-BE49-F238E27FC236}">
                <a16:creationId xmlns:a16="http://schemas.microsoft.com/office/drawing/2014/main" id="{CFE11A54-F856-4BC9-9905-23CF96173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857750"/>
            <a:ext cx="12001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73A61"/>
          </a:solidFill>
          <a:ln xmlns:a="http://schemas.openxmlformats.org/drawingml/2006/main" w="0">
            <a:solidFill>
              <a:srgbClr val="173A61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11" name="orion-10">
            <a:extLst xmlns:a="http://schemas.openxmlformats.org/drawingml/2006/main">
              <a:ext uri="{FF2B5EF4-FFF2-40B4-BE49-F238E27FC236}">
                <a16:creationId xmlns:a16="http://schemas.microsoft.com/office/drawing/2014/main" id="{7B849A86-51A0-4238-94DF-DC38B1805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857750"/>
            <a:ext cx="12001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73A61"/>
          </a:solidFill>
          <a:ln xmlns:a="http://schemas.openxmlformats.org/drawingml/2006/main" w="0">
            <a:solidFill>
              <a:srgbClr val="173A61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Действие</a:t>
            </a:r>
          </a:p>
        </p:txBody>
      </p:sp>
      <p:sp>
        <p:nvSpPr>
          <p:cNvPr id="12" name="orion-11">
            <a:extLst xmlns:a="http://schemas.openxmlformats.org/drawingml/2006/main">
              <a:ext uri="{FF2B5EF4-FFF2-40B4-BE49-F238E27FC236}">
                <a16:creationId xmlns:a16="http://schemas.microsoft.com/office/drawing/2014/main" id="{C38709D7-7D0E-488A-A5E5-193018A85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4857750"/>
            <a:ext cx="9906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73A61"/>
          </a:solidFill>
          <a:ln xmlns:a="http://schemas.openxmlformats.org/drawingml/2006/main" w="0">
            <a:solidFill>
              <a:srgbClr val="173A61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Память</a:t>
            </a:r>
          </a:p>
        </p:txBody>
      </p:sp>
      <p:sp>
        <p:nvSpPr>
          <p:cNvPr id="13" name="orion-12">
            <a:extLst xmlns:a="http://schemas.openxmlformats.org/drawingml/2006/main">
              <a:ext uri="{FF2B5EF4-FFF2-40B4-BE49-F238E27FC236}">
                <a16:creationId xmlns:a16="http://schemas.microsoft.com/office/drawing/2014/main" id="{563E267C-3C68-4BD8-AD23-5A396978D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438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00" b="0">
                <a:solidFill>
                  <a:srgbClr val="AFC9D8"/>
                </a:solidFill>
                <a:latin typeface="Aptos"/>
                <a:ea typeface="Aptos"/>
                <a:cs typeface="Aptos"/>
              </a:defRPr>
            </a:pPr>
            <a:r>
              <a:rPr sz="1100" b="0">
                <a:solidFill>
                  <a:srgbClr val="AFC9D8"/>
                </a:solidFill>
                <a:latin typeface="Aptos"/>
                <a:ea typeface="Aptos"/>
                <a:cs typeface="Aptos"/>
              </a:rPr>
              <a:t>30 августа 2026 · версия 2.0</a:t>
            </a:r>
          </a:p>
        </p:txBody>
      </p:sp>
    </p:spTree>
    <p:extLst>
      <p:ext uri="{BB962C8B-B14F-4D97-AF65-F5344CB8AC3E}">
        <p14:creationId xmlns:p14="http://schemas.microsoft.com/office/powerpoint/2010/main" val="24809996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orion-302">
            <a:extLst xmlns:a="http://schemas.openxmlformats.org/drawingml/2006/main">
              <a:ext uri="{FF2B5EF4-FFF2-40B4-BE49-F238E27FC236}">
                <a16:creationId xmlns:a16="http://schemas.microsoft.com/office/drawing/2014/main" id="{CF24700F-D686-4FFD-A86B-BDFAAB80A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303">
            <a:extLst xmlns:a="http://schemas.openxmlformats.org/drawingml/2006/main">
              <a:ext uri="{FF2B5EF4-FFF2-40B4-BE49-F238E27FC236}">
                <a16:creationId xmlns:a16="http://schemas.microsoft.com/office/drawing/2014/main" id="{54A61150-40E4-4EF7-9A90-3A8E3FB9D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10</a:t>
            </a:r>
          </a:p>
        </p:txBody>
      </p:sp>
      <p:sp>
        <p:nvSpPr>
          <p:cNvPr id="3" name="orion-304">
            <a:extLst xmlns:a="http://schemas.openxmlformats.org/drawingml/2006/main">
              <a:ext uri="{FF2B5EF4-FFF2-40B4-BE49-F238E27FC236}">
                <a16:creationId xmlns:a16="http://schemas.microsoft.com/office/drawing/2014/main" id="{9BE0CD3E-879A-4905-A02B-9E171BD0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Crosswalk: связь с типом, направлением и условиями</a:t>
            </a:r>
          </a:p>
        </p:txBody>
      </p:sp>
      <p:sp>
        <p:nvSpPr>
          <p:cNvPr id="4" name="orion-305">
            <a:extLst xmlns:a="http://schemas.openxmlformats.org/drawingml/2006/main">
              <a:ext uri="{FF2B5EF4-FFF2-40B4-BE49-F238E27FC236}">
                <a16:creationId xmlns:a16="http://schemas.microsoft.com/office/drawing/2014/main" id="{70DFCE7D-2CFF-4BBA-B0EB-C02E51CAE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Соответствие — самостоятельный управляемый объект, а не строка в разовой таблице</a:t>
            </a:r>
          </a:p>
        </p:txBody>
      </p:sp>
      <p:sp>
        <p:nvSpPr>
          <p:cNvPr id="5" name="orion-306">
            <a:extLst xmlns:a="http://schemas.openxmlformats.org/drawingml/2006/main">
              <a:ext uri="{FF2B5EF4-FFF2-40B4-BE49-F238E27FC236}">
                <a16:creationId xmlns:a16="http://schemas.microsoft.com/office/drawing/2014/main" id="{E6FC218B-FDE6-443A-BB8D-11ECDB50E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307">
            <a:extLst xmlns:a="http://schemas.openxmlformats.org/drawingml/2006/main">
              <a:ext uri="{FF2B5EF4-FFF2-40B4-BE49-F238E27FC236}">
                <a16:creationId xmlns:a16="http://schemas.microsoft.com/office/drawing/2014/main" id="{E677E202-F852-4825-BB7E-73B073D65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308">
            <a:extLst xmlns:a="http://schemas.openxmlformats.org/drawingml/2006/main">
              <a:ext uri="{FF2B5EF4-FFF2-40B4-BE49-F238E27FC236}">
                <a16:creationId xmlns:a16="http://schemas.microsoft.com/office/drawing/2014/main" id="{4AEC2E19-B3FA-4647-A014-2D4FEDFCE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8" name="orion-309">
            <a:extLst xmlns:a="http://schemas.openxmlformats.org/drawingml/2006/main">
              <a:ext uri="{FF2B5EF4-FFF2-40B4-BE49-F238E27FC236}">
                <a16:creationId xmlns:a16="http://schemas.microsoft.com/office/drawing/2014/main" id="{3D6CF0B1-DA22-4FC1-8CDB-8E8EE739F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0"/>
            <a:ext cx="26670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310">
            <a:extLst xmlns:a="http://schemas.openxmlformats.org/drawingml/2006/main">
              <a:ext uri="{FF2B5EF4-FFF2-40B4-BE49-F238E27FC236}">
                <a16:creationId xmlns:a16="http://schemas.microsoft.com/office/drawing/2014/main" id="{74B6575A-255B-4195-9388-1483411FD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0"/>
            <a:ext cx="57150" cy="2000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0" name="orion-311">
            <a:extLst xmlns:a="http://schemas.openxmlformats.org/drawingml/2006/main">
              <a:ext uri="{FF2B5EF4-FFF2-40B4-BE49-F238E27FC236}">
                <a16:creationId xmlns:a16="http://schemas.microsoft.com/office/drawing/2014/main" id="{365D09E7-670D-4847-B18F-2C88602BE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Источник</a:t>
            </a:r>
          </a:p>
        </p:txBody>
      </p:sp>
      <p:sp>
        <p:nvSpPr>
          <p:cNvPr id="11" name="orion-312">
            <a:extLst xmlns:a="http://schemas.openxmlformats.org/drawingml/2006/main">
              <a:ext uri="{FF2B5EF4-FFF2-40B4-BE49-F238E27FC236}">
                <a16:creationId xmlns:a16="http://schemas.microsoft.com/office/drawing/2014/main" id="{A518E3E0-9F17-41D9-AED9-1B8EB043A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81300"/>
            <a:ext cx="236220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scheme_A / concept_X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версия · определение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контекст · владелец</a:t>
            </a:r>
          </a:p>
        </p:txBody>
      </p:sp>
      <p:sp>
        <p:nvSpPr>
          <p:cNvPr id="12" name="orion-313">
            <a:extLst xmlns:a="http://schemas.openxmlformats.org/drawingml/2006/main">
              <a:ext uri="{FF2B5EF4-FFF2-40B4-BE49-F238E27FC236}">
                <a16:creationId xmlns:a16="http://schemas.microsoft.com/office/drawing/2014/main" id="{940F68AD-805E-411A-96D4-40DE3E19F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286000"/>
            <a:ext cx="26670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orion-314">
            <a:extLst xmlns:a="http://schemas.openxmlformats.org/drawingml/2006/main">
              <a:ext uri="{FF2B5EF4-FFF2-40B4-BE49-F238E27FC236}">
                <a16:creationId xmlns:a16="http://schemas.microsoft.com/office/drawing/2014/main" id="{4ACBC22D-0256-4FF6-8567-62D201C65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286000"/>
            <a:ext cx="57150" cy="2000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14" name="orion-315">
            <a:extLst xmlns:a="http://schemas.openxmlformats.org/drawingml/2006/main">
              <a:ext uri="{FF2B5EF4-FFF2-40B4-BE49-F238E27FC236}">
                <a16:creationId xmlns:a16="http://schemas.microsoft.com/office/drawing/2014/main" id="{A65041C8-D9E5-4C4F-9D90-CD4090EDE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1935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Цель</a:t>
            </a:r>
          </a:p>
        </p:txBody>
      </p:sp>
      <p:sp>
        <p:nvSpPr>
          <p:cNvPr id="15" name="orion-316">
            <a:extLst xmlns:a="http://schemas.openxmlformats.org/drawingml/2006/main">
              <a:ext uri="{FF2B5EF4-FFF2-40B4-BE49-F238E27FC236}">
                <a16:creationId xmlns:a16="http://schemas.microsoft.com/office/drawing/2014/main" id="{0194427E-FC23-4958-8F8B-88680D8D3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781300"/>
            <a:ext cx="236220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scheme_B / concept_Y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версия · определение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контекст · владелец</a:t>
            </a:r>
          </a:p>
        </p:txBody>
      </p:sp>
      <p:sp>
        <p:nvSpPr>
          <p:cNvPr id="16" name="orion-317">
            <a:extLst xmlns:a="http://schemas.openxmlformats.org/drawingml/2006/main">
              <a:ext uri="{FF2B5EF4-FFF2-40B4-BE49-F238E27FC236}">
                <a16:creationId xmlns:a16="http://schemas.microsoft.com/office/drawing/2014/main" id="{DEC3076D-567F-4F2F-9C06-FED41CFA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257550"/>
            <a:ext cx="1381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orion-318">
            <a:extLst xmlns:a="http://schemas.openxmlformats.org/drawingml/2006/main">
              <a:ext uri="{FF2B5EF4-FFF2-40B4-BE49-F238E27FC236}">
                <a16:creationId xmlns:a16="http://schemas.microsoft.com/office/drawing/2014/main" id="{321C4664-CB95-4DD4-8820-964F7A548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257550"/>
            <a:ext cx="1381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8" name="orion-319">
            <a:extLst xmlns:a="http://schemas.openxmlformats.org/drawingml/2006/main">
              <a:ext uri="{FF2B5EF4-FFF2-40B4-BE49-F238E27FC236}">
                <a16:creationId xmlns:a16="http://schemas.microsoft.com/office/drawing/2014/main" id="{656200F8-FB48-4089-8CBC-FEAA04F12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1905000"/>
            <a:ext cx="2762250" cy="2781300"/>
          </a:xfrm>
          <a:prstGeom xmlns:a="http://schemas.openxmlformats.org/drawingml/2006/main" prst="roundRect">
            <a:avLst>
              <a:gd name="adj" fmla="val 27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9" name="orion-320">
            <a:extLst xmlns:a="http://schemas.openxmlformats.org/drawingml/2006/main">
              <a:ext uri="{FF2B5EF4-FFF2-40B4-BE49-F238E27FC236}">
                <a16:creationId xmlns:a16="http://schemas.microsoft.com/office/drawing/2014/main" id="{E97BBE5B-C4F4-40E8-9CEB-B953A759C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764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ТИП СВЯЗИ</a:t>
            </a:r>
          </a:p>
        </p:txBody>
      </p:sp>
      <p:sp>
        <p:nvSpPr>
          <p:cNvPr id="20" name="orion-321">
            <a:extLst xmlns:a="http://schemas.openxmlformats.org/drawingml/2006/main">
              <a:ext uri="{FF2B5EF4-FFF2-40B4-BE49-F238E27FC236}">
                <a16:creationId xmlns:a16="http://schemas.microsoft.com/office/drawing/2014/main" id="{5F59C07B-66F9-44D5-A189-C958E8173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457450"/>
            <a:ext cx="2286000" cy="1962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93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  <a:defRPr sz="18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exact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close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broader / narrower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related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composite</a:t>
            </a:r>
          </a:p>
          <a:p xmlns:a="http://schemas.openxmlformats.org/drawingml/2006/main">
            <a:pPr algn="ctr">
              <a:lnSpc>
                <a:spcPct val="120000"/>
              </a:lnSpc>
              <a:buNone/>
              <a:defRPr sz="18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noMatch</a:t>
            </a:r>
          </a:p>
        </p:txBody>
      </p:sp>
      <p:sp>
        <p:nvSpPr>
          <p:cNvPr id="21" name="orion-322">
            <a:extLst xmlns:a="http://schemas.openxmlformats.org/drawingml/2006/main">
              <a:ext uri="{FF2B5EF4-FFF2-40B4-BE49-F238E27FC236}">
                <a16:creationId xmlns:a16="http://schemas.microsoft.com/office/drawing/2014/main" id="{AE84BA08-8F83-49DE-9C8C-1309B7D5E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16192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направление</a:t>
            </a:r>
          </a:p>
        </p:txBody>
      </p:sp>
      <p:sp>
        <p:nvSpPr>
          <p:cNvPr id="22" name="orion-323">
            <a:extLst xmlns:a="http://schemas.openxmlformats.org/drawingml/2006/main">
              <a:ext uri="{FF2B5EF4-FFF2-40B4-BE49-F238E27FC236}">
                <a16:creationId xmlns:a16="http://schemas.microsoft.com/office/drawing/2014/main" id="{4D4144CD-1CC3-4CBF-B2F0-386C9DCA9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991100"/>
            <a:ext cx="13525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условия</a:t>
            </a:r>
          </a:p>
        </p:txBody>
      </p:sp>
      <p:sp>
        <p:nvSpPr>
          <p:cNvPr id="23" name="orion-324">
            <a:extLst xmlns:a="http://schemas.openxmlformats.org/drawingml/2006/main">
              <a:ext uri="{FF2B5EF4-FFF2-40B4-BE49-F238E27FC236}">
                <a16:creationId xmlns:a16="http://schemas.microsoft.com/office/drawing/2014/main" id="{56ADFAD9-ADFA-43D2-862A-603369346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991100"/>
            <a:ext cx="1809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доказательство</a:t>
            </a:r>
          </a:p>
        </p:txBody>
      </p:sp>
      <p:sp>
        <p:nvSpPr>
          <p:cNvPr id="24" name="orion-325">
            <a:extLst xmlns:a="http://schemas.openxmlformats.org/drawingml/2006/main">
              <a:ext uri="{FF2B5EF4-FFF2-40B4-BE49-F238E27FC236}">
                <a16:creationId xmlns:a16="http://schemas.microsoft.com/office/drawing/2014/main" id="{ACC24F13-18AA-4C1C-B3EC-BFDF758EF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9911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тесты</a:t>
            </a:r>
          </a:p>
        </p:txBody>
      </p:sp>
      <p:sp>
        <p:nvSpPr>
          <p:cNvPr id="25" name="orion-326">
            <a:extLst xmlns:a="http://schemas.openxmlformats.org/drawingml/2006/main">
              <a:ext uri="{FF2B5EF4-FFF2-40B4-BE49-F238E27FC236}">
                <a16:creationId xmlns:a16="http://schemas.microsoft.com/office/drawing/2014/main" id="{CC3F0C4B-02F5-483C-B445-0389BE5E9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991100"/>
            <a:ext cx="21907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решение комиссии</a:t>
            </a:r>
          </a:p>
        </p:txBody>
      </p:sp>
      <p:sp>
        <p:nvSpPr>
          <p:cNvPr id="26" name="orion-327">
            <a:extLst xmlns:a="http://schemas.openxmlformats.org/drawingml/2006/main">
              <a:ext uri="{FF2B5EF4-FFF2-40B4-BE49-F238E27FC236}">
                <a16:creationId xmlns:a16="http://schemas.microsoft.com/office/drawing/2014/main" id="{342CE3A0-3E13-4334-BDF9-8A8A4875D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667375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47625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B6423E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B6423E"/>
                </a:solidFill>
                <a:latin typeface="Aptos"/>
                <a:ea typeface="Aptos"/>
                <a:cs typeface="Aptos"/>
              </a:rPr>
              <a:t>Запрещено: silently coerce — молча превращать «близко» в «равно».</a:t>
            </a:r>
          </a:p>
        </p:txBody>
      </p:sp>
    </p:spTree>
    <p:extLst>
      <p:ext uri="{BB962C8B-B14F-4D97-AF65-F5344CB8AC3E}">
        <p14:creationId xmlns:p14="http://schemas.microsoft.com/office/powerpoint/2010/main" val="199855672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orion-328">
            <a:extLst xmlns:a="http://schemas.openxmlformats.org/drawingml/2006/main">
              <a:ext uri="{FF2B5EF4-FFF2-40B4-BE49-F238E27FC236}">
                <a16:creationId xmlns:a16="http://schemas.microsoft.com/office/drawing/2014/main" id="{4D4564C3-CDB8-4BAE-973F-24C21AC35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329">
            <a:extLst xmlns:a="http://schemas.openxmlformats.org/drawingml/2006/main">
              <a:ext uri="{FF2B5EF4-FFF2-40B4-BE49-F238E27FC236}">
                <a16:creationId xmlns:a16="http://schemas.microsoft.com/office/drawing/2014/main" id="{2C3C6ACC-F22D-43FE-AF07-319BF5F2A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11</a:t>
            </a:r>
          </a:p>
        </p:txBody>
      </p:sp>
      <p:sp>
        <p:nvSpPr>
          <p:cNvPr id="3" name="orion-330">
            <a:extLst xmlns:a="http://schemas.openxmlformats.org/drawingml/2006/main">
              <a:ext uri="{FF2B5EF4-FFF2-40B4-BE49-F238E27FC236}">
                <a16:creationId xmlns:a16="http://schemas.microsoft.com/office/drawing/2014/main" id="{3120EBBA-54D3-4576-A42C-A000D0682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19 стандартов Человека</a:t>
            </a:r>
          </a:p>
        </p:txBody>
      </p:sp>
      <p:sp>
        <p:nvSpPr>
          <p:cNvPr id="4" name="orion-331">
            <a:extLst xmlns:a="http://schemas.openxmlformats.org/drawingml/2006/main">
              <a:ext uri="{FF2B5EF4-FFF2-40B4-BE49-F238E27FC236}">
                <a16:creationId xmlns:a16="http://schemas.microsoft.com/office/drawing/2014/main" id="{ACD61AB8-3379-46C5-BF6D-E1A93AB41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Стандартизируется среда — не личность. Стандарты описывают условия достойной жизни и развития</a:t>
            </a:r>
          </a:p>
        </p:txBody>
      </p:sp>
      <p:sp>
        <p:nvSpPr>
          <p:cNvPr id="5" name="orion-332">
            <a:extLst xmlns:a="http://schemas.openxmlformats.org/drawingml/2006/main">
              <a:ext uri="{FF2B5EF4-FFF2-40B4-BE49-F238E27FC236}">
                <a16:creationId xmlns:a16="http://schemas.microsoft.com/office/drawing/2014/main" id="{4C982A3B-5681-4FD2-A66C-362E9869C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333">
            <a:extLst xmlns:a="http://schemas.openxmlformats.org/drawingml/2006/main">
              <a:ext uri="{FF2B5EF4-FFF2-40B4-BE49-F238E27FC236}">
                <a16:creationId xmlns:a16="http://schemas.microsoft.com/office/drawing/2014/main" id="{2326BE1A-5834-4DCB-9705-69A659B9F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334">
            <a:extLst xmlns:a="http://schemas.openxmlformats.org/drawingml/2006/main">
              <a:ext uri="{FF2B5EF4-FFF2-40B4-BE49-F238E27FC236}">
                <a16:creationId xmlns:a16="http://schemas.microsoft.com/office/drawing/2014/main" id="{1E059BC6-6DDD-4B4A-B840-4F532AD8E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" name="orion-335">
            <a:extLst xmlns:a="http://schemas.openxmlformats.org/drawingml/2006/main">
              <a:ext uri="{FF2B5EF4-FFF2-40B4-BE49-F238E27FC236}">
                <a16:creationId xmlns:a16="http://schemas.microsoft.com/office/drawing/2014/main" id="{D70696BE-0166-44C6-9E12-C132AC5D3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71650"/>
            <a:ext cx="2038350" cy="41148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336">
            <a:extLst xmlns:a="http://schemas.openxmlformats.org/drawingml/2006/main">
              <a:ext uri="{FF2B5EF4-FFF2-40B4-BE49-F238E27FC236}">
                <a16:creationId xmlns:a16="http://schemas.microsoft.com/office/drawing/2014/main" id="{89F302B4-E9FD-4552-BE23-268803E02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771650"/>
            <a:ext cx="20383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0" name="orion-337">
            <a:extLst xmlns:a="http://schemas.openxmlformats.org/drawingml/2006/main">
              <a:ext uri="{FF2B5EF4-FFF2-40B4-BE49-F238E27FC236}">
                <a16:creationId xmlns:a16="http://schemas.microsoft.com/office/drawing/2014/main" id="{86408FFB-4395-4A85-A13F-9578169F8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05000"/>
            <a:ext cx="1847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8575" tIns="19050" rIns="28575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ОСНОВАНИЕ · 01–05</a:t>
            </a:r>
          </a:p>
        </p:txBody>
      </p:sp>
      <p:sp>
        <p:nvSpPr>
          <p:cNvPr id="11" name="orion-338">
            <a:extLst xmlns:a="http://schemas.openxmlformats.org/drawingml/2006/main">
              <a:ext uri="{FF2B5EF4-FFF2-40B4-BE49-F238E27FC236}">
                <a16:creationId xmlns:a16="http://schemas.microsoft.com/office/drawing/2014/main" id="{63E56BBA-9EB3-4FD4-BF6A-AAB47BBFC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90800"/>
            <a:ext cx="1771650" cy="3086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01 Достоинство и права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02 Физическое здоровье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03 Психологическое благополучие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04 Безопасность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05 Здоровая среда</a:t>
            </a:r>
          </a:p>
        </p:txBody>
      </p:sp>
      <p:sp>
        <p:nvSpPr>
          <p:cNvPr id="12" name="orion-339">
            <a:extLst xmlns:a="http://schemas.openxmlformats.org/drawingml/2006/main">
              <a:ext uri="{FF2B5EF4-FFF2-40B4-BE49-F238E27FC236}">
                <a16:creationId xmlns:a16="http://schemas.microsoft.com/office/drawing/2014/main" id="{D3992D80-EB1D-4461-801B-7639718D5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771650"/>
            <a:ext cx="2038350" cy="41148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orion-340">
            <a:extLst xmlns:a="http://schemas.openxmlformats.org/drawingml/2006/main">
              <a:ext uri="{FF2B5EF4-FFF2-40B4-BE49-F238E27FC236}">
                <a16:creationId xmlns:a16="http://schemas.microsoft.com/office/drawing/2014/main" id="{11EFC51A-E1A0-4A4C-8D21-B4A3C63D4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771650"/>
            <a:ext cx="20383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4" name="orion-341">
            <a:extLst xmlns:a="http://schemas.openxmlformats.org/drawingml/2006/main">
              <a:ext uri="{FF2B5EF4-FFF2-40B4-BE49-F238E27FC236}">
                <a16:creationId xmlns:a16="http://schemas.microsoft.com/office/drawing/2014/main" id="{C2D5C850-F974-4570-96F3-3DA5F13AE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905000"/>
            <a:ext cx="1847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8575" tIns="19050" rIns="28575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СТАНОВЛЕНИЕ · 06–08</a:t>
            </a:r>
          </a:p>
        </p:txBody>
      </p:sp>
      <p:sp>
        <p:nvSpPr>
          <p:cNvPr id="15" name="orion-342">
            <a:extLst xmlns:a="http://schemas.openxmlformats.org/drawingml/2006/main">
              <a:ext uri="{FF2B5EF4-FFF2-40B4-BE49-F238E27FC236}">
                <a16:creationId xmlns:a16="http://schemas.microsoft.com/office/drawing/2014/main" id="{48D91F3F-A8B8-437A-8BA6-B0E192622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2590800"/>
            <a:ext cx="1771650" cy="3086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06 Семья и детство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07 Образование в течение жизни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08 Культура и мировоззрение</a:t>
            </a:r>
          </a:p>
        </p:txBody>
      </p:sp>
      <p:sp>
        <p:nvSpPr>
          <p:cNvPr id="16" name="orion-343">
            <a:extLst xmlns:a="http://schemas.openxmlformats.org/drawingml/2006/main">
              <a:ext uri="{FF2B5EF4-FFF2-40B4-BE49-F238E27FC236}">
                <a16:creationId xmlns:a16="http://schemas.microsoft.com/office/drawing/2014/main" id="{B7229668-289D-4528-A0C3-735DD9B24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771650"/>
            <a:ext cx="2038350" cy="41148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orion-344">
            <a:extLst xmlns:a="http://schemas.openxmlformats.org/drawingml/2006/main">
              <a:ext uri="{FF2B5EF4-FFF2-40B4-BE49-F238E27FC236}">
                <a16:creationId xmlns:a16="http://schemas.microsoft.com/office/drawing/2014/main" id="{0F3C9B0D-F8C8-4FCD-928D-A05C0A4F8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771650"/>
            <a:ext cx="20383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18" name="orion-345">
            <a:extLst xmlns:a="http://schemas.openxmlformats.org/drawingml/2006/main">
              <a:ext uri="{FF2B5EF4-FFF2-40B4-BE49-F238E27FC236}">
                <a16:creationId xmlns:a16="http://schemas.microsoft.com/office/drawing/2014/main" id="{078ADE6F-C41B-4FB5-9128-F2EDB8890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905000"/>
            <a:ext cx="1847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8575" tIns="19050" rIns="28575" bIns="0">
            <a:normAutofit fontScale="981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САМОСТОЯТЕЛЬНОСТЬ · 09–12</a:t>
            </a:r>
          </a:p>
        </p:txBody>
      </p:sp>
      <p:sp>
        <p:nvSpPr>
          <p:cNvPr id="19" name="orion-346">
            <a:extLst xmlns:a="http://schemas.openxmlformats.org/drawingml/2006/main">
              <a:ext uri="{FF2B5EF4-FFF2-40B4-BE49-F238E27FC236}">
                <a16:creationId xmlns:a16="http://schemas.microsoft.com/office/drawing/2014/main" id="{8721C36A-DC44-4DFB-A727-6FCC621A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590800"/>
            <a:ext cx="1771650" cy="3086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09 Труд и профессиональная реализация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10 Экономическая самостоятельность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11 Жильё и жизненное пространство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12 Цифровая субъектность</a:t>
            </a:r>
          </a:p>
        </p:txBody>
      </p:sp>
      <p:sp>
        <p:nvSpPr>
          <p:cNvPr id="20" name="orion-347">
            <a:extLst xmlns:a="http://schemas.openxmlformats.org/drawingml/2006/main">
              <a:ext uri="{FF2B5EF4-FFF2-40B4-BE49-F238E27FC236}">
                <a16:creationId xmlns:a16="http://schemas.microsoft.com/office/drawing/2014/main" id="{D50166A0-540E-45B8-AF86-C654214ED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771650"/>
            <a:ext cx="2038350" cy="41148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orion-348">
            <a:extLst xmlns:a="http://schemas.openxmlformats.org/drawingml/2006/main">
              <a:ext uri="{FF2B5EF4-FFF2-40B4-BE49-F238E27FC236}">
                <a16:creationId xmlns:a16="http://schemas.microsoft.com/office/drawing/2014/main" id="{7CC13B05-7A71-4346-B486-7FBF4592B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771650"/>
            <a:ext cx="20383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22" name="orion-349">
            <a:extLst xmlns:a="http://schemas.openxmlformats.org/drawingml/2006/main">
              <a:ext uri="{FF2B5EF4-FFF2-40B4-BE49-F238E27FC236}">
                <a16:creationId xmlns:a16="http://schemas.microsoft.com/office/drawing/2014/main" id="{8A079773-6098-4E4A-A1B6-FD956307B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905000"/>
            <a:ext cx="1847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8575" tIns="19050" rIns="28575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СОЗИДАНИЕ · 13–16</a:t>
            </a:r>
          </a:p>
        </p:txBody>
      </p:sp>
      <p:sp>
        <p:nvSpPr>
          <p:cNvPr id="23" name="orion-350">
            <a:extLst xmlns:a="http://schemas.openxmlformats.org/drawingml/2006/main">
              <a:ext uri="{FF2B5EF4-FFF2-40B4-BE49-F238E27FC236}">
                <a16:creationId xmlns:a16="http://schemas.microsoft.com/office/drawing/2014/main" id="{B4221958-1E5D-4865-9733-6C18570D4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590800"/>
            <a:ext cx="1771650" cy="3086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13 Творчество и инновации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14 Социальные связи и солидарность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15 Гражданское участие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16 Экологическая ответственность</a:t>
            </a:r>
          </a:p>
        </p:txBody>
      </p:sp>
      <p:sp>
        <p:nvSpPr>
          <p:cNvPr id="24" name="orion-351">
            <a:extLst xmlns:a="http://schemas.openxmlformats.org/drawingml/2006/main">
              <a:ext uri="{FF2B5EF4-FFF2-40B4-BE49-F238E27FC236}">
                <a16:creationId xmlns:a16="http://schemas.microsoft.com/office/drawing/2014/main" id="{3A9FE869-B95B-4FBC-A422-D9CB49C6A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771650"/>
            <a:ext cx="2038350" cy="41148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5" name="orion-352">
            <a:extLst xmlns:a="http://schemas.openxmlformats.org/drawingml/2006/main">
              <a:ext uri="{FF2B5EF4-FFF2-40B4-BE49-F238E27FC236}">
                <a16:creationId xmlns:a16="http://schemas.microsoft.com/office/drawing/2014/main" id="{D90634EA-7F83-4B7C-90AF-5DDF8CE8C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771650"/>
            <a:ext cx="20383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2E7D5B"/>
          </a:solidFill>
          <a:ln xmlns:a="http://schemas.openxmlformats.org/drawingml/2006/main" w="9525">
            <a:solidFill>
              <a:srgbClr val="2E7D5B"/>
            </a:solidFill>
            <a:prstDash val="solid"/>
          </a:ln>
        </p:spPr>
      </p:sp>
      <p:sp>
        <p:nvSpPr>
          <p:cNvPr id="26" name="orion-353">
            <a:extLst xmlns:a="http://schemas.openxmlformats.org/drawingml/2006/main">
              <a:ext uri="{FF2B5EF4-FFF2-40B4-BE49-F238E27FC236}">
                <a16:creationId xmlns:a16="http://schemas.microsoft.com/office/drawing/2014/main" id="{8EFF7B10-98CE-4290-A971-513D6F56A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905000"/>
            <a:ext cx="1847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8575" tIns="19050" rIns="28575" bIns="0">
            <a:normAutofit fontScale="981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2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ПРЕЕМСТВЕННОСТЬ · 17–19</a:t>
            </a:r>
          </a:p>
        </p:txBody>
      </p:sp>
      <p:sp>
        <p:nvSpPr>
          <p:cNvPr id="27" name="orion-354">
            <a:extLst xmlns:a="http://schemas.openxmlformats.org/drawingml/2006/main">
              <a:ext uri="{FF2B5EF4-FFF2-40B4-BE49-F238E27FC236}">
                <a16:creationId xmlns:a16="http://schemas.microsoft.com/office/drawing/2014/main" id="{E5A84037-AC08-4DB7-BBE6-9F3059613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2590800"/>
            <a:ext cx="1771650" cy="3086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17 Управление временем и жизненной траекторией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18 Смысл и служение</a:t>
            </a:r>
          </a:p>
          <a:p xmlns:a="http://schemas.openxmlformats.org/drawingml/2006/main">
            <a:pPr algn="l">
              <a:lnSpc>
                <a:spcPct val="123000"/>
              </a:lnSpc>
              <a:buNone/>
              <a:defRPr sz="141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41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19 Наследие и преемственность</a:t>
            </a:r>
          </a:p>
        </p:txBody>
      </p:sp>
      <p:sp>
        <p:nvSpPr>
          <p:cNvPr id="28" name="orion-355">
            <a:extLst xmlns:a="http://schemas.openxmlformats.org/drawingml/2006/main">
              <a:ext uri="{FF2B5EF4-FFF2-40B4-BE49-F238E27FC236}">
                <a16:creationId xmlns:a16="http://schemas.microsoft.com/office/drawing/2014/main" id="{4969DFB8-C875-4931-AE14-5CC7524A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6000750"/>
            <a:ext cx="895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9920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50" b="1">
                <a:solidFill>
                  <a:srgbClr val="B6423E"/>
                </a:solidFill>
                <a:latin typeface="Aptos"/>
                <a:ea typeface="Aptos"/>
                <a:cs typeface="Aptos"/>
              </a:defRPr>
            </a:pPr>
            <a:r>
              <a:rPr sz="1750" b="1">
                <a:solidFill>
                  <a:srgbClr val="B6423E"/>
                </a:solidFill>
                <a:latin typeface="Aptos"/>
                <a:ea typeface="Aptos"/>
                <a:cs typeface="Aptos"/>
              </a:rPr>
              <a:t>Не рейтинг судьбы. Не прогноз личности. Не основание для отказа в праве.</a:t>
            </a:r>
          </a:p>
        </p:txBody>
      </p:sp>
    </p:spTree>
    <p:extLst>
      <p:ext uri="{BB962C8B-B14F-4D97-AF65-F5344CB8AC3E}">
        <p14:creationId xmlns:p14="http://schemas.microsoft.com/office/powerpoint/2010/main" val="157976364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orion-356">
            <a:extLst xmlns:a="http://schemas.openxmlformats.org/drawingml/2006/main">
              <a:ext uri="{FF2B5EF4-FFF2-40B4-BE49-F238E27FC236}">
                <a16:creationId xmlns:a16="http://schemas.microsoft.com/office/drawing/2014/main" id="{4E54EEBF-6215-4741-BCE0-30E9AD8B3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357">
            <a:extLst xmlns:a="http://schemas.openxmlformats.org/drawingml/2006/main">
              <a:ext uri="{FF2B5EF4-FFF2-40B4-BE49-F238E27FC236}">
                <a16:creationId xmlns:a16="http://schemas.microsoft.com/office/drawing/2014/main" id="{9273AFAD-134B-41AD-829B-59C83ED69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12</a:t>
            </a:r>
          </a:p>
        </p:txBody>
      </p:sp>
      <p:sp>
        <p:nvSpPr>
          <p:cNvPr id="3" name="orion-358">
            <a:extLst xmlns:a="http://schemas.openxmlformats.org/drawingml/2006/main">
              <a:ext uri="{FF2B5EF4-FFF2-40B4-BE49-F238E27FC236}">
                <a16:creationId xmlns:a16="http://schemas.microsoft.com/office/drawing/2014/main" id="{E2CF1988-813B-4AED-90EC-7BC115F2A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260 показателей: полная счётная система СРЧ</a:t>
            </a:r>
          </a:p>
        </p:txBody>
      </p:sp>
      <p:sp>
        <p:nvSpPr>
          <p:cNvPr id="4" name="orion-359">
            <a:extLst xmlns:a="http://schemas.openxmlformats.org/drawingml/2006/main">
              <a:ext uri="{FF2B5EF4-FFF2-40B4-BE49-F238E27FC236}">
                <a16:creationId xmlns:a16="http://schemas.microsoft.com/office/drawing/2014/main" id="{97133AB2-92D6-4002-A71B-AA8D2120E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Каждый показатель — проверяемая карточка, а не произвольный балл человека</a:t>
            </a:r>
          </a:p>
        </p:txBody>
      </p:sp>
      <p:sp>
        <p:nvSpPr>
          <p:cNvPr id="5" name="orion-360">
            <a:extLst xmlns:a="http://schemas.openxmlformats.org/drawingml/2006/main">
              <a:ext uri="{FF2B5EF4-FFF2-40B4-BE49-F238E27FC236}">
                <a16:creationId xmlns:a16="http://schemas.microsoft.com/office/drawing/2014/main" id="{4045E242-B640-4C23-B24F-8E69C3272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361">
            <a:extLst xmlns:a="http://schemas.openxmlformats.org/drawingml/2006/main">
              <a:ext uri="{FF2B5EF4-FFF2-40B4-BE49-F238E27FC236}">
                <a16:creationId xmlns:a16="http://schemas.microsoft.com/office/drawing/2014/main" id="{023CC3A4-5DE9-4815-8701-37FCA50CE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362">
            <a:extLst xmlns:a="http://schemas.openxmlformats.org/drawingml/2006/main">
              <a:ext uri="{FF2B5EF4-FFF2-40B4-BE49-F238E27FC236}">
                <a16:creationId xmlns:a16="http://schemas.microsoft.com/office/drawing/2014/main" id="{9F437A3B-D3B2-4B5F-8C7F-BA2D9A1FC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8" name="orion-363">
            <a:extLst xmlns:a="http://schemas.openxmlformats.org/drawingml/2006/main">
              <a:ext uri="{FF2B5EF4-FFF2-40B4-BE49-F238E27FC236}">
                <a16:creationId xmlns:a16="http://schemas.microsoft.com/office/drawing/2014/main" id="{77E2E5CC-4156-45A3-B563-242C0AB18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5262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6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46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13 × 14</a:t>
            </a:r>
          </a:p>
        </p:txBody>
      </p:sp>
      <p:sp>
        <p:nvSpPr>
          <p:cNvPr id="9" name="orion-364">
            <a:extLst xmlns:a="http://schemas.openxmlformats.org/drawingml/2006/main">
              <a:ext uri="{FF2B5EF4-FFF2-40B4-BE49-F238E27FC236}">
                <a16:creationId xmlns:a16="http://schemas.microsoft.com/office/drawing/2014/main" id="{D82387BB-0D4D-4494-ACFA-C469EA13D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0574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00" b="1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3400" b="1">
                <a:solidFill>
                  <a:srgbClr val="61717F"/>
                </a:solidFill>
                <a:latin typeface="Aptos"/>
                <a:ea typeface="Aptos"/>
                <a:cs typeface="Aptos"/>
              </a:rPr>
              <a:t>+</a:t>
            </a:r>
          </a:p>
        </p:txBody>
      </p:sp>
      <p:sp>
        <p:nvSpPr>
          <p:cNvPr id="10" name="orion-365">
            <a:extLst xmlns:a="http://schemas.openxmlformats.org/drawingml/2006/main">
              <a:ext uri="{FF2B5EF4-FFF2-40B4-BE49-F238E27FC236}">
                <a16:creationId xmlns:a16="http://schemas.microsoft.com/office/drawing/2014/main" id="{B6292745-F116-44FA-8BD8-A9DE8D596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1952625"/>
            <a:ext cx="2476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600" b="1">
                <a:solidFill>
                  <a:srgbClr val="0D7C86"/>
                </a:solidFill>
                <a:latin typeface="Aptos Display"/>
                <a:ea typeface="Aptos Display"/>
                <a:cs typeface="Aptos Display"/>
              </a:defRPr>
            </a:pPr>
            <a:r>
              <a:rPr sz="4600" b="1">
                <a:solidFill>
                  <a:srgbClr val="0D7C86"/>
                </a:solidFill>
                <a:latin typeface="Aptos Display"/>
                <a:ea typeface="Aptos Display"/>
                <a:cs typeface="Aptos Display"/>
              </a:rPr>
              <a:t>6 × 13</a:t>
            </a:r>
          </a:p>
        </p:txBody>
      </p:sp>
      <p:sp>
        <p:nvSpPr>
          <p:cNvPr id="11" name="orion-366">
            <a:extLst xmlns:a="http://schemas.openxmlformats.org/drawingml/2006/main">
              <a:ext uri="{FF2B5EF4-FFF2-40B4-BE49-F238E27FC236}">
                <a16:creationId xmlns:a16="http://schemas.microsoft.com/office/drawing/2014/main" id="{096BBBF5-6D86-4AC8-AC00-8BA5D9FC6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0574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00" b="1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3400" b="1">
                <a:solidFill>
                  <a:srgbClr val="61717F"/>
                </a:solidFill>
                <a:latin typeface="Aptos"/>
                <a:ea typeface="Aptos"/>
                <a:cs typeface="Aptos"/>
              </a:rPr>
              <a:t>=</a:t>
            </a:r>
          </a:p>
        </p:txBody>
      </p:sp>
      <p:sp>
        <p:nvSpPr>
          <p:cNvPr id="12" name="orion-367">
            <a:extLst xmlns:a="http://schemas.openxmlformats.org/drawingml/2006/main">
              <a:ext uri="{FF2B5EF4-FFF2-40B4-BE49-F238E27FC236}">
                <a16:creationId xmlns:a16="http://schemas.microsoft.com/office/drawing/2014/main" id="{4A89045C-91FE-42BE-BF1C-35B0B99D7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52600"/>
            <a:ext cx="3333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589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0" b="1">
                <a:solidFill>
                  <a:srgbClr val="D97706"/>
                </a:solidFill>
                <a:latin typeface="Aptos Display"/>
                <a:ea typeface="Aptos Display"/>
                <a:cs typeface="Aptos Display"/>
              </a:defRPr>
            </a:pPr>
            <a:r>
              <a:rPr sz="7000" b="1">
                <a:solidFill>
                  <a:srgbClr val="D97706"/>
                </a:solidFill>
                <a:latin typeface="Aptos Display"/>
                <a:ea typeface="Aptos Display"/>
                <a:cs typeface="Aptos Display"/>
              </a:rPr>
              <a:t>260</a:t>
            </a:r>
          </a:p>
        </p:txBody>
      </p:sp>
      <p:sp>
        <p:nvSpPr>
          <p:cNvPr id="13" name="orion-368">
            <a:extLst xmlns:a="http://schemas.openxmlformats.org/drawingml/2006/main">
              <a:ext uri="{FF2B5EF4-FFF2-40B4-BE49-F238E27FC236}">
                <a16:creationId xmlns:a16="http://schemas.microsoft.com/office/drawing/2014/main" id="{BAA51FDF-10C0-475D-AF1D-BF33498F3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81350"/>
            <a:ext cx="2952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orion-369">
            <a:extLst xmlns:a="http://schemas.openxmlformats.org/drawingml/2006/main">
              <a:ext uri="{FF2B5EF4-FFF2-40B4-BE49-F238E27FC236}">
                <a16:creationId xmlns:a16="http://schemas.microsoft.com/office/drawing/2014/main" id="{CE4C1E1C-59A6-467F-AACF-DBA8739CE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81350"/>
            <a:ext cx="57150" cy="1504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5" name="orion-370">
            <a:extLst xmlns:a="http://schemas.openxmlformats.org/drawingml/2006/main">
              <a:ext uri="{FF2B5EF4-FFF2-40B4-BE49-F238E27FC236}">
                <a16:creationId xmlns:a16="http://schemas.microsoft.com/office/drawing/2014/main" id="{62B30034-F81E-44C2-85C4-2FF0C9B90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147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13 стандартов</a:t>
            </a:r>
          </a:p>
        </p:txBody>
      </p:sp>
      <p:sp>
        <p:nvSpPr>
          <p:cNvPr id="16" name="orion-371">
            <a:extLst xmlns:a="http://schemas.openxmlformats.org/drawingml/2006/main">
              <a:ext uri="{FF2B5EF4-FFF2-40B4-BE49-F238E27FC236}">
                <a16:creationId xmlns:a16="http://schemas.microsoft.com/office/drawing/2014/main" id="{154E9B76-B22F-434B-AD7A-D13993B3F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76650"/>
            <a:ext cx="2647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9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по 14 показателей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9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9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= 182 карточки</a:t>
            </a:r>
          </a:p>
        </p:txBody>
      </p:sp>
      <p:sp>
        <p:nvSpPr>
          <p:cNvPr id="17" name="orion-372">
            <a:extLst xmlns:a="http://schemas.openxmlformats.org/drawingml/2006/main">
              <a:ext uri="{FF2B5EF4-FFF2-40B4-BE49-F238E27FC236}">
                <a16:creationId xmlns:a16="http://schemas.microsoft.com/office/drawing/2014/main" id="{CBCE367A-5351-4EF0-90E8-731225AC9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181350"/>
            <a:ext cx="2952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8" name="orion-373">
            <a:extLst xmlns:a="http://schemas.openxmlformats.org/drawingml/2006/main">
              <a:ext uri="{FF2B5EF4-FFF2-40B4-BE49-F238E27FC236}">
                <a16:creationId xmlns:a16="http://schemas.microsoft.com/office/drawing/2014/main" id="{2DD62D4C-110E-47FC-94CD-576CAD24D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181350"/>
            <a:ext cx="57150" cy="1504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19" name="orion-374">
            <a:extLst xmlns:a="http://schemas.openxmlformats.org/drawingml/2006/main">
              <a:ext uri="{FF2B5EF4-FFF2-40B4-BE49-F238E27FC236}">
                <a16:creationId xmlns:a16="http://schemas.microsoft.com/office/drawing/2014/main" id="{14F8A983-A473-4F12-B767-F9A7EAB10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3147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6 стандартов</a:t>
            </a:r>
          </a:p>
        </p:txBody>
      </p:sp>
      <p:sp>
        <p:nvSpPr>
          <p:cNvPr id="20" name="orion-375">
            <a:extLst xmlns:a="http://schemas.openxmlformats.org/drawingml/2006/main">
              <a:ext uri="{FF2B5EF4-FFF2-40B4-BE49-F238E27FC236}">
                <a16:creationId xmlns:a16="http://schemas.microsoft.com/office/drawing/2014/main" id="{5829DC26-ECEA-4389-B962-F9346FCDB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676650"/>
            <a:ext cx="2647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9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по 13 показателей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9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9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= 78 карточек</a:t>
            </a:r>
          </a:p>
        </p:txBody>
      </p:sp>
      <p:sp>
        <p:nvSpPr>
          <p:cNvPr id="21" name="orion-376">
            <a:extLst xmlns:a="http://schemas.openxmlformats.org/drawingml/2006/main">
              <a:ext uri="{FF2B5EF4-FFF2-40B4-BE49-F238E27FC236}">
                <a16:creationId xmlns:a16="http://schemas.microsoft.com/office/drawing/2014/main" id="{81BFF3BC-81A9-4381-9C98-86D77B3BA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181350"/>
            <a:ext cx="2952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BF7F0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2" name="orion-377">
            <a:extLst xmlns:a="http://schemas.openxmlformats.org/drawingml/2006/main">
              <a:ext uri="{FF2B5EF4-FFF2-40B4-BE49-F238E27FC236}">
                <a16:creationId xmlns:a16="http://schemas.microsoft.com/office/drawing/2014/main" id="{CB189CA4-D7BC-4B6B-B863-0CEBCCD52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181350"/>
            <a:ext cx="57150" cy="1504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23" name="orion-378">
            <a:extLst xmlns:a="http://schemas.openxmlformats.org/drawingml/2006/main">
              <a:ext uri="{FF2B5EF4-FFF2-40B4-BE49-F238E27FC236}">
                <a16:creationId xmlns:a16="http://schemas.microsoft.com/office/drawing/2014/main" id="{AA0955AE-C819-4633-B946-2529FE6C2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147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Итого</a:t>
            </a:r>
          </a:p>
        </p:txBody>
      </p:sp>
      <p:sp>
        <p:nvSpPr>
          <p:cNvPr id="24" name="orion-379">
            <a:extLst xmlns:a="http://schemas.openxmlformats.org/drawingml/2006/main">
              <a:ext uri="{FF2B5EF4-FFF2-40B4-BE49-F238E27FC236}">
                <a16:creationId xmlns:a16="http://schemas.microsoft.com/office/drawing/2014/main" id="{4A82DF51-3A43-42E7-981B-330FD489C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676650"/>
            <a:ext cx="26479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9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182 + 78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9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9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= 260 карточек</a:t>
            </a:r>
          </a:p>
        </p:txBody>
      </p:sp>
      <p:sp>
        <p:nvSpPr>
          <p:cNvPr id="25" name="orion-380">
            <a:extLst xmlns:a="http://schemas.openxmlformats.org/drawingml/2006/main">
              <a:ext uri="{FF2B5EF4-FFF2-40B4-BE49-F238E27FC236}">
                <a16:creationId xmlns:a16="http://schemas.microsoft.com/office/drawing/2014/main" id="{73144832-92C6-42D1-9D1D-4C9B5583B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9587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Структура карточки</a:t>
            </a:r>
          </a:p>
        </p:txBody>
      </p:sp>
      <p:sp>
        <p:nvSpPr>
          <p:cNvPr id="26" name="orion-381">
            <a:extLst xmlns:a="http://schemas.openxmlformats.org/drawingml/2006/main">
              <a:ext uri="{FF2B5EF4-FFF2-40B4-BE49-F238E27FC236}">
                <a16:creationId xmlns:a16="http://schemas.microsoft.com/office/drawing/2014/main" id="{33186A6F-49B5-46DE-A0BE-D4AEB205E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5029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определение</a:t>
            </a:r>
          </a:p>
        </p:txBody>
      </p:sp>
      <p:sp>
        <p:nvSpPr>
          <p:cNvPr id="27" name="orion-382">
            <a:extLst xmlns:a="http://schemas.openxmlformats.org/drawingml/2006/main">
              <a:ext uri="{FF2B5EF4-FFF2-40B4-BE49-F238E27FC236}">
                <a16:creationId xmlns:a16="http://schemas.microsoft.com/office/drawing/2014/main" id="{464B97C8-3471-4BB2-BE6C-C4D9759A2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029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единица</a:t>
            </a:r>
          </a:p>
        </p:txBody>
      </p:sp>
      <p:sp>
        <p:nvSpPr>
          <p:cNvPr id="28" name="orion-383">
            <a:extLst xmlns:a="http://schemas.openxmlformats.org/drawingml/2006/main">
              <a:ext uri="{FF2B5EF4-FFF2-40B4-BE49-F238E27FC236}">
                <a16:creationId xmlns:a16="http://schemas.microsoft.com/office/drawing/2014/main" id="{F0736759-70C4-472E-AA1A-7A3E6FCD5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5029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источник</a:t>
            </a:r>
          </a:p>
        </p:txBody>
      </p:sp>
      <p:sp>
        <p:nvSpPr>
          <p:cNvPr id="29" name="orion-384">
            <a:extLst xmlns:a="http://schemas.openxmlformats.org/drawingml/2006/main">
              <a:ext uri="{FF2B5EF4-FFF2-40B4-BE49-F238E27FC236}">
                <a16:creationId xmlns:a16="http://schemas.microsoft.com/office/drawing/2014/main" id="{B5A8B059-EF62-4277-8826-39DE67AAD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029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период</a:t>
            </a:r>
          </a:p>
        </p:txBody>
      </p:sp>
      <p:sp>
        <p:nvSpPr>
          <p:cNvPr id="30" name="orion-385">
            <a:extLst xmlns:a="http://schemas.openxmlformats.org/drawingml/2006/main">
              <a:ext uri="{FF2B5EF4-FFF2-40B4-BE49-F238E27FC236}">
                <a16:creationId xmlns:a16="http://schemas.microsoft.com/office/drawing/2014/main" id="{F56FBDBF-E3C8-4DE6-A9F0-AAFD54F9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5029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метод</a:t>
            </a:r>
          </a:p>
        </p:txBody>
      </p:sp>
      <p:sp>
        <p:nvSpPr>
          <p:cNvPr id="31" name="orion-386">
            <a:extLst xmlns:a="http://schemas.openxmlformats.org/drawingml/2006/main">
              <a:ext uri="{FF2B5EF4-FFF2-40B4-BE49-F238E27FC236}">
                <a16:creationId xmlns:a16="http://schemas.microsoft.com/office/drawing/2014/main" id="{270EA295-FC62-4DCB-A577-A9552B914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5029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порог</a:t>
            </a:r>
          </a:p>
        </p:txBody>
      </p:sp>
      <p:sp>
        <p:nvSpPr>
          <p:cNvPr id="32" name="orion-387">
            <a:extLst xmlns:a="http://schemas.openxmlformats.org/drawingml/2006/main">
              <a:ext uri="{FF2B5EF4-FFF2-40B4-BE49-F238E27FC236}">
                <a16:creationId xmlns:a16="http://schemas.microsoft.com/office/drawing/2014/main" id="{6BF3154D-F497-491A-8772-6BA4DFA58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5029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права</a:t>
            </a:r>
          </a:p>
        </p:txBody>
      </p:sp>
      <p:sp>
        <p:nvSpPr>
          <p:cNvPr id="33" name="orion-388">
            <a:extLst xmlns:a="http://schemas.openxmlformats.org/drawingml/2006/main">
              <a:ext uri="{FF2B5EF4-FFF2-40B4-BE49-F238E27FC236}">
                <a16:creationId xmlns:a16="http://schemas.microsoft.com/office/drawing/2014/main" id="{621AC25E-8454-4665-9235-9100AFEE4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72150"/>
            <a:ext cx="914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66675" rIns="0" bIns="0">
            <a:normAutofit fontScale="9095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260 = покрытие условий развития; не типология личности и не предсказание будущего.</a:t>
            </a:r>
          </a:p>
        </p:txBody>
      </p:sp>
    </p:spTree>
    <p:extLst>
      <p:ext uri="{BB962C8B-B14F-4D97-AF65-F5344CB8AC3E}">
        <p14:creationId xmlns:p14="http://schemas.microsoft.com/office/powerpoint/2010/main" val="116070651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orion-389">
            <a:extLst xmlns:a="http://schemas.openxmlformats.org/drawingml/2006/main">
              <a:ext uri="{FF2B5EF4-FFF2-40B4-BE49-F238E27FC236}">
                <a16:creationId xmlns:a16="http://schemas.microsoft.com/office/drawing/2014/main" id="{099539A6-644D-413D-88BD-1CDB9BBAA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390">
            <a:extLst xmlns:a="http://schemas.openxmlformats.org/drawingml/2006/main">
              <a:ext uri="{FF2B5EF4-FFF2-40B4-BE49-F238E27FC236}">
                <a16:creationId xmlns:a16="http://schemas.microsoft.com/office/drawing/2014/main" id="{F6CC7C75-A16C-4FDF-9192-B145FC6AA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13</a:t>
            </a:r>
          </a:p>
        </p:txBody>
      </p:sp>
      <p:sp>
        <p:nvSpPr>
          <p:cNvPr id="3" name="orion-391">
            <a:extLst xmlns:a="http://schemas.openxmlformats.org/drawingml/2006/main">
              <a:ext uri="{FF2B5EF4-FFF2-40B4-BE49-F238E27FC236}">
                <a16:creationId xmlns:a16="http://schemas.microsoft.com/office/drawing/2014/main" id="{71808251-52D4-4FB3-BC25-69A4B0E83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СРЧ становится операционным профилем</a:t>
            </a:r>
          </a:p>
        </p:txBody>
      </p:sp>
      <p:sp>
        <p:nvSpPr>
          <p:cNvPr id="4" name="orion-392">
            <a:extLst xmlns:a="http://schemas.openxmlformats.org/drawingml/2006/main">
              <a:ext uri="{FF2B5EF4-FFF2-40B4-BE49-F238E27FC236}">
                <a16:creationId xmlns:a16="http://schemas.microsoft.com/office/drawing/2014/main" id="{DE9F7693-0E05-44E2-A316-0B5BF3434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Показатель связывается с контекстом, решением, действием и доказательством эффекта</a:t>
            </a:r>
          </a:p>
        </p:txBody>
      </p:sp>
      <p:sp>
        <p:nvSpPr>
          <p:cNvPr id="5" name="orion-393">
            <a:extLst xmlns:a="http://schemas.openxmlformats.org/drawingml/2006/main">
              <a:ext uri="{FF2B5EF4-FFF2-40B4-BE49-F238E27FC236}">
                <a16:creationId xmlns:a16="http://schemas.microsoft.com/office/drawing/2014/main" id="{6099FFC2-F9B3-4C47-88BC-D947C681F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394">
            <a:extLst xmlns:a="http://schemas.openxmlformats.org/drawingml/2006/main">
              <a:ext uri="{FF2B5EF4-FFF2-40B4-BE49-F238E27FC236}">
                <a16:creationId xmlns:a16="http://schemas.microsoft.com/office/drawing/2014/main" id="{91657464-FEA6-4FCC-B30C-E0D51F512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395">
            <a:extLst xmlns:a="http://schemas.openxmlformats.org/drawingml/2006/main">
              <a:ext uri="{FF2B5EF4-FFF2-40B4-BE49-F238E27FC236}">
                <a16:creationId xmlns:a16="http://schemas.microsoft.com/office/drawing/2014/main" id="{26DFD141-83E9-4ADD-ACD5-466B837C5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8" name="orion-396">
            <a:extLst xmlns:a="http://schemas.openxmlformats.org/drawingml/2006/main">
              <a:ext uri="{FF2B5EF4-FFF2-40B4-BE49-F238E27FC236}">
                <a16:creationId xmlns:a16="http://schemas.microsoft.com/office/drawing/2014/main" id="{81D39F02-0498-47E7-8447-31B41C9C8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7526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orion-397">
            <a:extLst xmlns:a="http://schemas.openxmlformats.org/drawingml/2006/main">
              <a:ext uri="{FF2B5EF4-FFF2-40B4-BE49-F238E27FC236}">
                <a16:creationId xmlns:a16="http://schemas.microsoft.com/office/drawing/2014/main" id="{9DE4412B-BBD8-490F-8808-D12B0C862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52675"/>
            <a:ext cx="1714500" cy="1790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0" name="orion-398">
            <a:extLst xmlns:a="http://schemas.openxmlformats.org/drawingml/2006/main">
              <a:ext uri="{FF2B5EF4-FFF2-40B4-BE49-F238E27FC236}">
                <a16:creationId xmlns:a16="http://schemas.microsoft.com/office/drawing/2014/main" id="{3E796D09-6298-469F-96D6-08ED0353C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52675"/>
            <a:ext cx="5715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1" name="orion-399">
            <a:extLst xmlns:a="http://schemas.openxmlformats.org/drawingml/2006/main">
              <a:ext uri="{FF2B5EF4-FFF2-40B4-BE49-F238E27FC236}">
                <a16:creationId xmlns:a16="http://schemas.microsoft.com/office/drawing/2014/main" id="{6658DDA0-A815-4E2F-BDFD-14BA5774E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86025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Стандарт</a:t>
            </a:r>
          </a:p>
        </p:txBody>
      </p:sp>
      <p:sp>
        <p:nvSpPr>
          <p:cNvPr id="12" name="orion-400">
            <a:extLst xmlns:a="http://schemas.openxmlformats.org/drawingml/2006/main">
              <a:ext uri="{FF2B5EF4-FFF2-40B4-BE49-F238E27FC236}">
                <a16:creationId xmlns:a16="http://schemas.microsoft.com/office/drawing/2014/main" id="{3A1CAD99-65F8-447B-BA74-2A553292B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47975"/>
            <a:ext cx="14097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05 · Здоровая среда</a:t>
            </a:r>
          </a:p>
        </p:txBody>
      </p:sp>
      <p:sp>
        <p:nvSpPr>
          <p:cNvPr id="13" name="orion-401">
            <a:extLst xmlns:a="http://schemas.openxmlformats.org/drawingml/2006/main">
              <a:ext uri="{FF2B5EF4-FFF2-40B4-BE49-F238E27FC236}">
                <a16:creationId xmlns:a16="http://schemas.microsoft.com/office/drawing/2014/main" id="{12974BE7-4016-4A25-89DD-EF5A4FDEE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228975"/>
            <a:ext cx="2000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orion-402">
            <a:extLst xmlns:a="http://schemas.openxmlformats.org/drawingml/2006/main">
              <a:ext uri="{FF2B5EF4-FFF2-40B4-BE49-F238E27FC236}">
                <a16:creationId xmlns:a16="http://schemas.microsoft.com/office/drawing/2014/main" id="{E59768C4-3618-40C8-A1EB-A39D27611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17526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5" name="orion-403">
            <a:extLst xmlns:a="http://schemas.openxmlformats.org/drawingml/2006/main">
              <a:ext uri="{FF2B5EF4-FFF2-40B4-BE49-F238E27FC236}">
                <a16:creationId xmlns:a16="http://schemas.microsoft.com/office/drawing/2014/main" id="{36EB30F3-8131-4851-A882-207D4AC0A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352675"/>
            <a:ext cx="1714500" cy="1790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6" name="orion-404">
            <a:extLst xmlns:a="http://schemas.openxmlformats.org/drawingml/2006/main">
              <a:ext uri="{FF2B5EF4-FFF2-40B4-BE49-F238E27FC236}">
                <a16:creationId xmlns:a16="http://schemas.microsoft.com/office/drawing/2014/main" id="{26A7AA31-D6A6-4D6A-B4B9-E934C965E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352675"/>
            <a:ext cx="5715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7" name="orion-405">
            <a:extLst xmlns:a="http://schemas.openxmlformats.org/drawingml/2006/main">
              <a:ext uri="{FF2B5EF4-FFF2-40B4-BE49-F238E27FC236}">
                <a16:creationId xmlns:a16="http://schemas.microsoft.com/office/drawing/2014/main" id="{5EE50BCE-B684-4C97-A788-A0D081E19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486025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Показатель</a:t>
            </a:r>
          </a:p>
        </p:txBody>
      </p:sp>
      <p:sp>
        <p:nvSpPr>
          <p:cNvPr id="18" name="orion-406">
            <a:extLst xmlns:a="http://schemas.openxmlformats.org/drawingml/2006/main">
              <a:ext uri="{FF2B5EF4-FFF2-40B4-BE49-F238E27FC236}">
                <a16:creationId xmlns:a16="http://schemas.microsoft.com/office/drawing/2014/main" id="{A3C4F318-78B0-4956-9497-7CDD2A62C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847975"/>
            <a:ext cx="14097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SRCH / 05.xxx</a:t>
            </a:r>
          </a:p>
        </p:txBody>
      </p:sp>
      <p:sp>
        <p:nvSpPr>
          <p:cNvPr id="19" name="orion-407">
            <a:extLst xmlns:a="http://schemas.openxmlformats.org/drawingml/2006/main">
              <a:ext uri="{FF2B5EF4-FFF2-40B4-BE49-F238E27FC236}">
                <a16:creationId xmlns:a16="http://schemas.microsoft.com/office/drawing/2014/main" id="{0A510A3C-5C4C-4C8F-91F1-1D5B9014D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3228975"/>
            <a:ext cx="2000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0" name="orion-408">
            <a:extLst xmlns:a="http://schemas.openxmlformats.org/drawingml/2006/main">
              <a:ext uri="{FF2B5EF4-FFF2-40B4-BE49-F238E27FC236}">
                <a16:creationId xmlns:a16="http://schemas.microsoft.com/office/drawing/2014/main" id="{1619BEDA-A9E1-4985-95A3-E6A1E4E24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7526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7C86"/>
          </a:solidFill>
          <a:ln xmlns:a="http://schemas.openxmlformats.org/drawingml/2006/main" w="0">
            <a:solidFill>
              <a:srgbClr val="0D7C86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1" name="orion-409">
            <a:extLst xmlns:a="http://schemas.openxmlformats.org/drawingml/2006/main">
              <a:ext uri="{FF2B5EF4-FFF2-40B4-BE49-F238E27FC236}">
                <a16:creationId xmlns:a16="http://schemas.microsoft.com/office/drawing/2014/main" id="{D5C2566D-E20A-49B2-A1BC-EA89CF1CB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352675"/>
            <a:ext cx="1714500" cy="1790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2" name="orion-410">
            <a:extLst xmlns:a="http://schemas.openxmlformats.org/drawingml/2006/main">
              <a:ext uri="{FF2B5EF4-FFF2-40B4-BE49-F238E27FC236}">
                <a16:creationId xmlns:a16="http://schemas.microsoft.com/office/drawing/2014/main" id="{A0546316-6464-4FC1-BFBB-815E602E0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352675"/>
            <a:ext cx="5715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23" name="orion-411">
            <a:extLst xmlns:a="http://schemas.openxmlformats.org/drawingml/2006/main">
              <a:ext uri="{FF2B5EF4-FFF2-40B4-BE49-F238E27FC236}">
                <a16:creationId xmlns:a16="http://schemas.microsoft.com/office/drawing/2014/main" id="{7695C093-6674-4970-9113-990F165DD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86025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Контекст</a:t>
            </a:r>
          </a:p>
        </p:txBody>
      </p:sp>
      <p:sp>
        <p:nvSpPr>
          <p:cNvPr id="24" name="orion-412">
            <a:extLst xmlns:a="http://schemas.openxmlformats.org/drawingml/2006/main">
              <a:ext uri="{FF2B5EF4-FFF2-40B4-BE49-F238E27FC236}">
                <a16:creationId xmlns:a16="http://schemas.microsoft.com/office/drawing/2014/main" id="{984E4950-39CC-48A4-9A63-AB0833880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47975"/>
            <a:ext cx="14097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GEO · TIM · BEN · SIT</a:t>
            </a:r>
          </a:p>
        </p:txBody>
      </p:sp>
      <p:sp>
        <p:nvSpPr>
          <p:cNvPr id="25" name="orion-413">
            <a:extLst xmlns:a="http://schemas.openxmlformats.org/drawingml/2006/main">
              <a:ext uri="{FF2B5EF4-FFF2-40B4-BE49-F238E27FC236}">
                <a16:creationId xmlns:a16="http://schemas.microsoft.com/office/drawing/2014/main" id="{7EBC9A0F-1467-47BA-9D55-8732DE5A3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28975"/>
            <a:ext cx="2000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6" name="orion-414">
            <a:extLst xmlns:a="http://schemas.openxmlformats.org/drawingml/2006/main">
              <a:ext uri="{FF2B5EF4-FFF2-40B4-BE49-F238E27FC236}">
                <a16:creationId xmlns:a16="http://schemas.microsoft.com/office/drawing/2014/main" id="{2917DB8C-55FD-44D3-A632-170B2AD60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17526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7" name="orion-415">
            <a:extLst xmlns:a="http://schemas.openxmlformats.org/drawingml/2006/main">
              <a:ext uri="{FF2B5EF4-FFF2-40B4-BE49-F238E27FC236}">
                <a16:creationId xmlns:a16="http://schemas.microsoft.com/office/drawing/2014/main" id="{06DFA4E9-A4F9-4754-A598-025E69D2A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2352675"/>
            <a:ext cx="1714500" cy="1790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8" name="orion-416">
            <a:extLst xmlns:a="http://schemas.openxmlformats.org/drawingml/2006/main">
              <a:ext uri="{FF2B5EF4-FFF2-40B4-BE49-F238E27FC236}">
                <a16:creationId xmlns:a16="http://schemas.microsoft.com/office/drawing/2014/main" id="{AD457861-B86E-47A4-B1A0-B1095395C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2352675"/>
            <a:ext cx="5715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29" name="orion-417">
            <a:extLst xmlns:a="http://schemas.openxmlformats.org/drawingml/2006/main">
              <a:ext uri="{FF2B5EF4-FFF2-40B4-BE49-F238E27FC236}">
                <a16:creationId xmlns:a16="http://schemas.microsoft.com/office/drawing/2014/main" id="{4E85BC64-B72B-483C-B3FC-0F72F17B8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486025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30" name="orion-418">
            <a:extLst xmlns:a="http://schemas.openxmlformats.org/drawingml/2006/main">
              <a:ext uri="{FF2B5EF4-FFF2-40B4-BE49-F238E27FC236}">
                <a16:creationId xmlns:a16="http://schemas.microsoft.com/office/drawing/2014/main" id="{FC4FA11D-9D9C-4373-B1FE-D35D31251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847975"/>
            <a:ext cx="14097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DEC · CAP · RSK</a:t>
            </a:r>
          </a:p>
        </p:txBody>
      </p:sp>
      <p:sp>
        <p:nvSpPr>
          <p:cNvPr id="31" name="orion-419">
            <a:extLst xmlns:a="http://schemas.openxmlformats.org/drawingml/2006/main">
              <a:ext uri="{FF2B5EF4-FFF2-40B4-BE49-F238E27FC236}">
                <a16:creationId xmlns:a16="http://schemas.microsoft.com/office/drawing/2014/main" id="{A2E6115B-2C1B-4798-BCE2-A669AF752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3228975"/>
            <a:ext cx="2000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2" name="orion-420">
            <a:extLst xmlns:a="http://schemas.openxmlformats.org/drawingml/2006/main">
              <a:ext uri="{FF2B5EF4-FFF2-40B4-BE49-F238E27FC236}">
                <a16:creationId xmlns:a16="http://schemas.microsoft.com/office/drawing/2014/main" id="{DCED65B5-AF1D-4C1C-B99C-2942EECA8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7526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D5B"/>
          </a:solidFill>
          <a:ln xmlns:a="http://schemas.openxmlformats.org/drawingml/2006/main" w="0">
            <a:solidFill>
              <a:srgbClr val="2E7D5B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33" name="orion-421">
            <a:extLst xmlns:a="http://schemas.openxmlformats.org/drawingml/2006/main">
              <a:ext uri="{FF2B5EF4-FFF2-40B4-BE49-F238E27FC236}">
                <a16:creationId xmlns:a16="http://schemas.microsoft.com/office/drawing/2014/main" id="{77CB2FC7-1ABD-4BC9-85BC-46043356B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52675"/>
            <a:ext cx="1714500" cy="1790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4" name="orion-422">
            <a:extLst xmlns:a="http://schemas.openxmlformats.org/drawingml/2006/main">
              <a:ext uri="{FF2B5EF4-FFF2-40B4-BE49-F238E27FC236}">
                <a16:creationId xmlns:a16="http://schemas.microsoft.com/office/drawing/2014/main" id="{F29905F3-6083-480A-BF80-30A91DE70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52675"/>
            <a:ext cx="5715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D5B"/>
          </a:solidFill>
          <a:ln xmlns:a="http://schemas.openxmlformats.org/drawingml/2006/main" w="9525">
            <a:solidFill>
              <a:srgbClr val="2E7D5B"/>
            </a:solidFill>
            <a:prstDash val="solid"/>
          </a:ln>
        </p:spPr>
      </p:sp>
      <p:sp>
        <p:nvSpPr>
          <p:cNvPr id="35" name="orion-423">
            <a:extLst xmlns:a="http://schemas.openxmlformats.org/drawingml/2006/main">
              <a:ext uri="{FF2B5EF4-FFF2-40B4-BE49-F238E27FC236}">
                <a16:creationId xmlns:a16="http://schemas.microsoft.com/office/drawing/2014/main" id="{8D4C2569-730C-496F-8BF3-1FF1F4AF8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486025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Действие</a:t>
            </a:r>
          </a:p>
        </p:txBody>
      </p:sp>
      <p:sp>
        <p:nvSpPr>
          <p:cNvPr id="36" name="orion-424">
            <a:extLst xmlns:a="http://schemas.openxmlformats.org/drawingml/2006/main">
              <a:ext uri="{FF2B5EF4-FFF2-40B4-BE49-F238E27FC236}">
                <a16:creationId xmlns:a16="http://schemas.microsoft.com/office/drawing/2014/main" id="{1EF8F667-0E0F-408A-90AB-FE0C10CA5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47975"/>
            <a:ext cx="14097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PRC · INI · RES</a:t>
            </a:r>
          </a:p>
        </p:txBody>
      </p:sp>
      <p:sp>
        <p:nvSpPr>
          <p:cNvPr id="37" name="orion-425">
            <a:extLst xmlns:a="http://schemas.openxmlformats.org/drawingml/2006/main">
              <a:ext uri="{FF2B5EF4-FFF2-40B4-BE49-F238E27FC236}">
                <a16:creationId xmlns:a16="http://schemas.microsoft.com/office/drawing/2014/main" id="{ADFD8C90-F9F9-429C-8A20-4BEAB9DCE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228975"/>
            <a:ext cx="2000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8" name="orion-426">
            <a:extLst xmlns:a="http://schemas.openxmlformats.org/drawingml/2006/main">
              <a:ext uri="{FF2B5EF4-FFF2-40B4-BE49-F238E27FC236}">
                <a16:creationId xmlns:a16="http://schemas.microsoft.com/office/drawing/2014/main" id="{6363781B-D917-4B8D-B147-1D3F3793D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10875" y="17526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9" name="orion-427">
            <a:extLst xmlns:a="http://schemas.openxmlformats.org/drawingml/2006/main">
              <a:ext uri="{FF2B5EF4-FFF2-40B4-BE49-F238E27FC236}">
                <a16:creationId xmlns:a16="http://schemas.microsoft.com/office/drawing/2014/main" id="{D3EA36A4-97A8-4D1B-A5CE-3D5E803FE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5075" y="2352675"/>
            <a:ext cx="1714500" cy="1790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40" name="orion-428">
            <a:extLst xmlns:a="http://schemas.openxmlformats.org/drawingml/2006/main">
              <a:ext uri="{FF2B5EF4-FFF2-40B4-BE49-F238E27FC236}">
                <a16:creationId xmlns:a16="http://schemas.microsoft.com/office/drawing/2014/main" id="{EFC3B9A9-0CB9-479E-BE72-C4047680C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5075" y="2352675"/>
            <a:ext cx="5715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D5BD0"/>
          </a:solidFill>
          <a:ln xmlns:a="http://schemas.openxmlformats.org/drawingml/2006/main" w="9525">
            <a:solidFill>
              <a:srgbClr val="6D5BD0"/>
            </a:solidFill>
            <a:prstDash val="solid"/>
          </a:ln>
        </p:spPr>
      </p:sp>
      <p:sp>
        <p:nvSpPr>
          <p:cNvPr id="41" name="orion-429">
            <a:extLst xmlns:a="http://schemas.openxmlformats.org/drawingml/2006/main">
              <a:ext uri="{FF2B5EF4-FFF2-40B4-BE49-F238E27FC236}">
                <a16:creationId xmlns:a16="http://schemas.microsoft.com/office/drawing/2014/main" id="{0A71B9B3-7BD7-43C8-AED4-816676FD8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2486025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Эффект</a:t>
            </a:r>
          </a:p>
        </p:txBody>
      </p:sp>
      <p:sp>
        <p:nvSpPr>
          <p:cNvPr id="42" name="orion-430">
            <a:extLst xmlns:a="http://schemas.openxmlformats.org/drawingml/2006/main">
              <a:ext uri="{FF2B5EF4-FFF2-40B4-BE49-F238E27FC236}">
                <a16:creationId xmlns:a16="http://schemas.microsoft.com/office/drawing/2014/main" id="{55EFD4F6-307A-40CC-9F20-B46DE8D1E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15575" y="2847975"/>
            <a:ext cx="14097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DEL · REC · PRV</a:t>
            </a:r>
          </a:p>
        </p:txBody>
      </p:sp>
      <p:sp>
        <p:nvSpPr>
          <p:cNvPr id="43" name="orion-431">
            <a:extLst xmlns:a="http://schemas.openxmlformats.org/drawingml/2006/main">
              <a:ext uri="{FF2B5EF4-FFF2-40B4-BE49-F238E27FC236}">
                <a16:creationId xmlns:a16="http://schemas.microsoft.com/office/drawing/2014/main" id="{5943B3DD-D47D-4D4F-97A9-3D9AC33C4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86300"/>
            <a:ext cx="990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52400" tIns="76200" rIns="15240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Один показатель без контекста не управляет. Контекст без provenance не доказывает. Доказательство без полномочия не санкционирует действие.</a:t>
            </a:r>
          </a:p>
        </p:txBody>
      </p:sp>
      <p:sp>
        <p:nvSpPr>
          <p:cNvPr id="44" name="orion-432">
            <a:extLst xmlns:a="http://schemas.openxmlformats.org/drawingml/2006/main">
              <a:ext uri="{FF2B5EF4-FFF2-40B4-BE49-F238E27FC236}">
                <a16:creationId xmlns:a16="http://schemas.microsoft.com/office/drawing/2014/main" id="{F40C0086-17CA-400C-828C-A151EB54D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5715000"/>
            <a:ext cx="1714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агрегирование</a:t>
            </a:r>
          </a:p>
        </p:txBody>
      </p:sp>
      <p:sp>
        <p:nvSpPr>
          <p:cNvPr id="45" name="orion-433">
            <a:extLst xmlns:a="http://schemas.openxmlformats.org/drawingml/2006/main">
              <a:ext uri="{FF2B5EF4-FFF2-40B4-BE49-F238E27FC236}">
                <a16:creationId xmlns:a16="http://schemas.microsoft.com/office/drawing/2014/main" id="{3111829E-6237-4B52-A983-9EFC89C56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5715000"/>
            <a:ext cx="20002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дезагрегирование</a:t>
            </a:r>
          </a:p>
        </p:txBody>
      </p:sp>
      <p:sp>
        <p:nvSpPr>
          <p:cNvPr id="46" name="orion-434">
            <a:extLst xmlns:a="http://schemas.openxmlformats.org/drawingml/2006/main">
              <a:ext uri="{FF2B5EF4-FFF2-40B4-BE49-F238E27FC236}">
                <a16:creationId xmlns:a16="http://schemas.microsoft.com/office/drawing/2014/main" id="{AAE738E7-2914-4921-B0EF-626E1962C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5715000"/>
            <a:ext cx="22860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методический аудит</a:t>
            </a:r>
          </a:p>
        </p:txBody>
      </p:sp>
    </p:spTree>
    <p:extLst>
      <p:ext uri="{BB962C8B-B14F-4D97-AF65-F5344CB8AC3E}">
        <p14:creationId xmlns:p14="http://schemas.microsoft.com/office/powerpoint/2010/main" val="110959556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orion-435">
            <a:extLst xmlns:a="http://schemas.openxmlformats.org/drawingml/2006/main">
              <a:ext uri="{FF2B5EF4-FFF2-40B4-BE49-F238E27FC236}">
                <a16:creationId xmlns:a16="http://schemas.microsoft.com/office/drawing/2014/main" id="{1279FE96-3B74-48E5-921D-0EBDC9DD3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436">
            <a:extLst xmlns:a="http://schemas.openxmlformats.org/drawingml/2006/main">
              <a:ext uri="{FF2B5EF4-FFF2-40B4-BE49-F238E27FC236}">
                <a16:creationId xmlns:a16="http://schemas.microsoft.com/office/drawing/2014/main" id="{9CED8D4E-65E5-45FD-AE07-D59A7DBDF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14</a:t>
            </a:r>
          </a:p>
        </p:txBody>
      </p:sp>
      <p:sp>
        <p:nvSpPr>
          <p:cNvPr id="3" name="orion-437">
            <a:extLst xmlns:a="http://schemas.openxmlformats.org/drawingml/2006/main">
              <a:ext uri="{FF2B5EF4-FFF2-40B4-BE49-F238E27FC236}">
                <a16:creationId xmlns:a16="http://schemas.microsoft.com/office/drawing/2014/main" id="{C7BF3648-0483-4633-903A-71124AD47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Одинаковые числа — разные системы</a:t>
            </a:r>
          </a:p>
        </p:txBody>
      </p:sp>
      <p:sp>
        <p:nvSpPr>
          <p:cNvPr id="4" name="orion-438">
            <a:extLst xmlns:a="http://schemas.openxmlformats.org/drawingml/2006/main">
              <a:ext uri="{FF2B5EF4-FFF2-40B4-BE49-F238E27FC236}">
                <a16:creationId xmlns:a16="http://schemas.microsoft.com/office/drawing/2014/main" id="{DC6C69DE-F51F-48C4-BF0F-89204FDF0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Числовое совпадение не означает смыслового тождества: слои разведены архитектурно и этически</a:t>
            </a:r>
          </a:p>
        </p:txBody>
      </p:sp>
      <p:sp>
        <p:nvSpPr>
          <p:cNvPr id="5" name="orion-439">
            <a:extLst xmlns:a="http://schemas.openxmlformats.org/drawingml/2006/main">
              <a:ext uri="{FF2B5EF4-FFF2-40B4-BE49-F238E27FC236}">
                <a16:creationId xmlns:a16="http://schemas.microsoft.com/office/drawing/2014/main" id="{42AEAEA7-DC1D-4C71-B524-BF8D29ABF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440">
            <a:extLst xmlns:a="http://schemas.openxmlformats.org/drawingml/2006/main">
              <a:ext uri="{FF2B5EF4-FFF2-40B4-BE49-F238E27FC236}">
                <a16:creationId xmlns:a16="http://schemas.microsoft.com/office/drawing/2014/main" id="{89FB7EA4-A8A2-48DE-984C-52A8F9DC6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441">
            <a:extLst xmlns:a="http://schemas.openxmlformats.org/drawingml/2006/main">
              <a:ext uri="{FF2B5EF4-FFF2-40B4-BE49-F238E27FC236}">
                <a16:creationId xmlns:a16="http://schemas.microsoft.com/office/drawing/2014/main" id="{5C70753A-76D4-4A45-8AF9-ADDB6FB0F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8" name="orion-442">
            <a:extLst xmlns:a="http://schemas.openxmlformats.org/drawingml/2006/main">
              <a:ext uri="{FF2B5EF4-FFF2-40B4-BE49-F238E27FC236}">
                <a16:creationId xmlns:a16="http://schemas.microsoft.com/office/drawing/2014/main" id="{DFA521F7-1C43-4190-BBAC-C15777076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714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161925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22:22</a:t>
            </a:r>
          </a:p>
        </p:txBody>
      </p:sp>
      <p:sp>
        <p:nvSpPr>
          <p:cNvPr id="9" name="orion-443">
            <a:extLst xmlns:a="http://schemas.openxmlformats.org/drawingml/2006/main">
              <a:ext uri="{FF2B5EF4-FFF2-40B4-BE49-F238E27FC236}">
                <a16:creationId xmlns:a16="http://schemas.microsoft.com/office/drawing/2014/main" id="{30B96350-0BDA-440C-B637-E770EB221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809750"/>
            <a:ext cx="2333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286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ОРИОН</a:t>
            </a:r>
          </a:p>
        </p:txBody>
      </p:sp>
      <p:sp>
        <p:nvSpPr>
          <p:cNvPr id="10" name="orion-444">
            <a:extLst xmlns:a="http://schemas.openxmlformats.org/drawingml/2006/main">
              <a:ext uri="{FF2B5EF4-FFF2-40B4-BE49-F238E27FC236}">
                <a16:creationId xmlns:a16="http://schemas.microsoft.com/office/drawing/2014/main" id="{7A4BC0BC-49E6-4BE3-A47D-435555F9D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1809750"/>
            <a:ext cx="2381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09550" rIns="0" bIns="0">
            <a:normAutofit fontScale="8154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22 оси ↔ 22 результата</a:t>
            </a:r>
          </a:p>
        </p:txBody>
      </p:sp>
      <p:sp>
        <p:nvSpPr>
          <p:cNvPr id="11" name="orion-445">
            <a:extLst xmlns:a="http://schemas.openxmlformats.org/drawingml/2006/main">
              <a:ext uri="{FF2B5EF4-FFF2-40B4-BE49-F238E27FC236}">
                <a16:creationId xmlns:a16="http://schemas.microsoft.com/office/drawing/2014/main" id="{71E1F76A-AEE6-4899-914D-A93D6E230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09750"/>
            <a:ext cx="3714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2095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операционная структура</a:t>
            </a:r>
          </a:p>
        </p:txBody>
      </p:sp>
      <p:sp>
        <p:nvSpPr>
          <p:cNvPr id="12" name="orion-446">
            <a:extLst xmlns:a="http://schemas.openxmlformats.org/drawingml/2006/main">
              <a:ext uri="{FF2B5EF4-FFF2-40B4-BE49-F238E27FC236}">
                <a16:creationId xmlns:a16="http://schemas.microsoft.com/office/drawing/2014/main" id="{284BE912-9D0C-4E7C-967A-29E6E3CA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38450"/>
            <a:ext cx="1714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0">
            <a:solidFill>
              <a:srgbClr val="0D7C86"/>
            </a:solidFill>
            <a:prstDash val="solid"/>
          </a:ln>
        </p:spPr>
        <p:txBody>
          <a:bodyPr xmlns:a="http://schemas.openxmlformats.org/drawingml/2006/main" lIns="0" tIns="161925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260</a:t>
            </a:r>
          </a:p>
        </p:txBody>
      </p:sp>
      <p:sp>
        <p:nvSpPr>
          <p:cNvPr id="13" name="orion-447">
            <a:extLst xmlns:a="http://schemas.openxmlformats.org/drawingml/2006/main">
              <a:ext uri="{FF2B5EF4-FFF2-40B4-BE49-F238E27FC236}">
                <a16:creationId xmlns:a16="http://schemas.microsoft.com/office/drawing/2014/main" id="{CECCD3B2-AAED-4CF6-B1CA-43295D2B0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838450"/>
            <a:ext cx="2333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286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СРЧ</a:t>
            </a:r>
          </a:p>
        </p:txBody>
      </p:sp>
      <p:sp>
        <p:nvSpPr>
          <p:cNvPr id="14" name="orion-448">
            <a:extLst xmlns:a="http://schemas.openxmlformats.org/drawingml/2006/main">
              <a:ext uri="{FF2B5EF4-FFF2-40B4-BE49-F238E27FC236}">
                <a16:creationId xmlns:a16="http://schemas.microsoft.com/office/drawing/2014/main" id="{E6579139-8CE0-43BE-A905-9906EA44C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838450"/>
            <a:ext cx="2381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095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22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13×14 + 6×13</a:t>
            </a:r>
          </a:p>
        </p:txBody>
      </p:sp>
      <p:sp>
        <p:nvSpPr>
          <p:cNvPr id="15" name="orion-449">
            <a:extLst xmlns:a="http://schemas.openxmlformats.org/drawingml/2006/main">
              <a:ext uri="{FF2B5EF4-FFF2-40B4-BE49-F238E27FC236}">
                <a16:creationId xmlns:a16="http://schemas.microsoft.com/office/drawing/2014/main" id="{57D9F845-4693-42CC-BC4C-F349F170B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838450"/>
            <a:ext cx="3714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209550" rIns="133350" bIns="0">
            <a:normAutofit fontScale="9755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эмпирические показатели условий</a:t>
            </a:r>
          </a:p>
        </p:txBody>
      </p:sp>
      <p:sp>
        <p:nvSpPr>
          <p:cNvPr id="16" name="orion-450">
            <a:extLst xmlns:a="http://schemas.openxmlformats.org/drawingml/2006/main">
              <a:ext uri="{FF2B5EF4-FFF2-40B4-BE49-F238E27FC236}">
                <a16:creationId xmlns:a16="http://schemas.microsoft.com/office/drawing/2014/main" id="{3FDD95E4-AF51-480E-904C-2F471E3EC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1714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  <p:txBody>
          <a:bodyPr xmlns:a="http://schemas.openxmlformats.org/drawingml/2006/main" lIns="0" tIns="161925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260</a:t>
            </a:r>
          </a:p>
        </p:txBody>
      </p:sp>
      <p:sp>
        <p:nvSpPr>
          <p:cNvPr id="17" name="orion-451">
            <a:extLst xmlns:a="http://schemas.openxmlformats.org/drawingml/2006/main">
              <a:ext uri="{FF2B5EF4-FFF2-40B4-BE49-F238E27FC236}">
                <a16:creationId xmlns:a16="http://schemas.microsoft.com/office/drawing/2014/main" id="{B44061EF-377C-4D22-8C73-41E45AB43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867150"/>
            <a:ext cx="2333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286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Книга Кинов</a:t>
            </a:r>
          </a:p>
        </p:txBody>
      </p:sp>
      <p:sp>
        <p:nvSpPr>
          <p:cNvPr id="18" name="orion-452">
            <a:extLst xmlns:a="http://schemas.openxmlformats.org/drawingml/2006/main">
              <a:ext uri="{FF2B5EF4-FFF2-40B4-BE49-F238E27FC236}">
                <a16:creationId xmlns:a16="http://schemas.microsoft.com/office/drawing/2014/main" id="{97EA6EDB-265E-4613-A8E5-AE7D5281D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867150"/>
            <a:ext cx="2381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095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>
                <a:solidFill>
                  <a:srgbClr val="6D5BD0"/>
                </a:solidFill>
                <a:latin typeface="Aptos"/>
                <a:ea typeface="Aptos"/>
                <a:cs typeface="Aptos"/>
              </a:defRPr>
            </a:pPr>
            <a:r>
              <a:rPr sz="2200" b="1">
                <a:solidFill>
                  <a:srgbClr val="6D5BD0"/>
                </a:solidFill>
                <a:latin typeface="Aptos"/>
                <a:ea typeface="Aptos"/>
                <a:cs typeface="Aptos"/>
              </a:rPr>
              <a:t>20×13</a:t>
            </a:r>
          </a:p>
        </p:txBody>
      </p:sp>
      <p:sp>
        <p:nvSpPr>
          <p:cNvPr id="19" name="orion-453">
            <a:extLst xmlns:a="http://schemas.openxmlformats.org/drawingml/2006/main">
              <a:ext uri="{FF2B5EF4-FFF2-40B4-BE49-F238E27FC236}">
                <a16:creationId xmlns:a16="http://schemas.microsoft.com/office/drawing/2014/main" id="{666F03C0-1222-473C-9EB4-3264376D3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867150"/>
            <a:ext cx="3714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2095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символические координаты</a:t>
            </a:r>
          </a:p>
        </p:txBody>
      </p:sp>
      <p:sp>
        <p:nvSpPr>
          <p:cNvPr id="20" name="orion-454">
            <a:extLst xmlns:a="http://schemas.openxmlformats.org/drawingml/2006/main">
              <a:ext uri="{FF2B5EF4-FFF2-40B4-BE49-F238E27FC236}">
                <a16:creationId xmlns:a16="http://schemas.microsoft.com/office/drawing/2014/main" id="{794EBDBA-66B5-40FB-82F2-AD292987C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95850"/>
            <a:ext cx="171450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  <p:txBody>
          <a:bodyPr xmlns:a="http://schemas.openxmlformats.org/drawingml/2006/main" lIns="0" tIns="161925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741</a:t>
            </a:r>
          </a:p>
        </p:txBody>
      </p:sp>
      <p:sp>
        <p:nvSpPr>
          <p:cNvPr id="21" name="orion-455">
            <a:extLst xmlns:a="http://schemas.openxmlformats.org/drawingml/2006/main">
              <a:ext uri="{FF2B5EF4-FFF2-40B4-BE49-F238E27FC236}">
                <a16:creationId xmlns:a16="http://schemas.microsoft.com/office/drawing/2014/main" id="{43DB3C60-DC26-4585-8364-A5D782D96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895850"/>
            <a:ext cx="2333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286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КРИСТАЛЛ</a:t>
            </a:r>
          </a:p>
        </p:txBody>
      </p:sp>
      <p:sp>
        <p:nvSpPr>
          <p:cNvPr id="22" name="orion-456">
            <a:extLst xmlns:a="http://schemas.openxmlformats.org/drawingml/2006/main">
              <a:ext uri="{FF2B5EF4-FFF2-40B4-BE49-F238E27FC236}">
                <a16:creationId xmlns:a16="http://schemas.microsoft.com/office/drawing/2014/main" id="{2E160F49-EFB3-4CC7-8CC7-26E1D5831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895850"/>
            <a:ext cx="2381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095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>
                <a:solidFill>
                  <a:srgbClr val="D97706"/>
                </a:solidFill>
                <a:latin typeface="Aptos"/>
                <a:ea typeface="Aptos"/>
                <a:cs typeface="Aptos"/>
              </a:defRPr>
            </a:pPr>
            <a:r>
              <a:rPr sz="2200" b="1">
                <a:solidFill>
                  <a:srgbClr val="D97706"/>
                </a:solidFill>
                <a:latin typeface="Aptos"/>
                <a:ea typeface="Aptos"/>
                <a:cs typeface="Aptos"/>
              </a:rPr>
              <a:t>3×13×19</a:t>
            </a:r>
          </a:p>
        </p:txBody>
      </p:sp>
      <p:sp>
        <p:nvSpPr>
          <p:cNvPr id="23" name="orion-457">
            <a:extLst xmlns:a="http://schemas.openxmlformats.org/drawingml/2006/main">
              <a:ext uri="{FF2B5EF4-FFF2-40B4-BE49-F238E27FC236}">
                <a16:creationId xmlns:a16="http://schemas.microsoft.com/office/drawing/2014/main" id="{A97FF69A-E7B8-4D3B-BA79-E5848D0E9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895850"/>
            <a:ext cx="37147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2095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коды совместимости</a:t>
            </a:r>
          </a:p>
        </p:txBody>
      </p:sp>
      <p:sp>
        <p:nvSpPr>
          <p:cNvPr id="24" name="orion-458">
            <a:extLst xmlns:a="http://schemas.openxmlformats.org/drawingml/2006/main">
              <a:ext uri="{FF2B5EF4-FFF2-40B4-BE49-F238E27FC236}">
                <a16:creationId xmlns:a16="http://schemas.microsoft.com/office/drawing/2014/main" id="{5AD47C86-6E48-420A-BC9A-4E384DB41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6019800"/>
            <a:ext cx="971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8575" rIns="0" bIns="0">
            <a:normAutofit fontScale="812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>
                <a:solidFill>
                  <a:srgbClr val="B6423E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B6423E"/>
                </a:solidFill>
                <a:latin typeface="Aptos"/>
                <a:ea typeface="Aptos"/>
                <a:cs typeface="Aptos"/>
              </a:rPr>
              <a:t>Символический слой: культурная интерпретация — никогда не рейтинг, прогноз прав или основание санкции.</a:t>
            </a:r>
          </a:p>
        </p:txBody>
      </p:sp>
    </p:spTree>
    <p:extLst>
      <p:ext uri="{BB962C8B-B14F-4D97-AF65-F5344CB8AC3E}">
        <p14:creationId xmlns:p14="http://schemas.microsoft.com/office/powerpoint/2010/main" val="185926062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orion-459">
            <a:extLst xmlns:a="http://schemas.openxmlformats.org/drawingml/2006/main">
              <a:ext uri="{FF2B5EF4-FFF2-40B4-BE49-F238E27FC236}">
                <a16:creationId xmlns:a16="http://schemas.microsoft.com/office/drawing/2014/main" id="{53E7295A-491A-46FD-9F26-C39A8E0AC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460">
            <a:extLst xmlns:a="http://schemas.openxmlformats.org/drawingml/2006/main">
              <a:ext uri="{FF2B5EF4-FFF2-40B4-BE49-F238E27FC236}">
                <a16:creationId xmlns:a16="http://schemas.microsoft.com/office/drawing/2014/main" id="{09BDE609-D92C-4DCB-8740-7AC54B708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15</a:t>
            </a:r>
          </a:p>
        </p:txBody>
      </p:sp>
      <p:sp>
        <p:nvSpPr>
          <p:cNvPr id="3" name="orion-461">
            <a:extLst xmlns:a="http://schemas.openxmlformats.org/drawingml/2006/main">
              <a:ext uri="{FF2B5EF4-FFF2-40B4-BE49-F238E27FC236}">
                <a16:creationId xmlns:a16="http://schemas.microsoft.com/office/drawing/2014/main" id="{9487EAC0-9650-4879-8A69-DDC7B09FD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Права человека встроены в архитектуру</a:t>
            </a:r>
          </a:p>
        </p:txBody>
      </p:sp>
      <p:sp>
        <p:nvSpPr>
          <p:cNvPr id="4" name="orion-462">
            <a:extLst xmlns:a="http://schemas.openxmlformats.org/drawingml/2006/main">
              <a:ext uri="{FF2B5EF4-FFF2-40B4-BE49-F238E27FC236}">
                <a16:creationId xmlns:a16="http://schemas.microsoft.com/office/drawing/2014/main" id="{DC19B1E4-0C0D-4FA9-A057-D61241C2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Этика реализуется как правила данных, доступа и полномочий — не как декларация в приложении</a:t>
            </a:r>
          </a:p>
        </p:txBody>
      </p:sp>
      <p:sp>
        <p:nvSpPr>
          <p:cNvPr id="5" name="orion-463">
            <a:extLst xmlns:a="http://schemas.openxmlformats.org/drawingml/2006/main">
              <a:ext uri="{FF2B5EF4-FFF2-40B4-BE49-F238E27FC236}">
                <a16:creationId xmlns:a16="http://schemas.microsoft.com/office/drawing/2014/main" id="{1EEB7947-2C98-4BF7-A462-1BBD8753F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464">
            <a:extLst xmlns:a="http://schemas.openxmlformats.org/drawingml/2006/main">
              <a:ext uri="{FF2B5EF4-FFF2-40B4-BE49-F238E27FC236}">
                <a16:creationId xmlns:a16="http://schemas.microsoft.com/office/drawing/2014/main" id="{F1F60FAC-4A5D-4687-9A77-CA64BF3E3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465">
            <a:extLst xmlns:a="http://schemas.openxmlformats.org/drawingml/2006/main">
              <a:ext uri="{FF2B5EF4-FFF2-40B4-BE49-F238E27FC236}">
                <a16:creationId xmlns:a16="http://schemas.microsoft.com/office/drawing/2014/main" id="{BB1A142B-5241-4583-8644-F5221E52E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8" name="orion-466">
            <a:extLst xmlns:a="http://schemas.openxmlformats.org/drawingml/2006/main">
              <a:ext uri="{FF2B5EF4-FFF2-40B4-BE49-F238E27FC236}">
                <a16:creationId xmlns:a16="http://schemas.microsoft.com/office/drawing/2014/main" id="{EA42323B-7DB1-4610-994A-B044090CF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09750"/>
            <a:ext cx="5095875" cy="4019550"/>
          </a:xfrm>
          <a:prstGeom xmlns:a="http://schemas.openxmlformats.org/drawingml/2006/main" prst="roundRect">
            <a:avLst>
              <a:gd name="adj" fmla="val 1896"/>
            </a:avLst>
          </a:prstGeom>
          <a:solidFill xmlns:a="http://schemas.openxmlformats.org/drawingml/2006/main">
            <a:srgbClr val="EDF7F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467">
            <a:extLst xmlns:a="http://schemas.openxmlformats.org/drawingml/2006/main">
              <a:ext uri="{FF2B5EF4-FFF2-40B4-BE49-F238E27FC236}">
                <a16:creationId xmlns:a16="http://schemas.microsoft.com/office/drawing/2014/main" id="{E7964541-58EF-4694-A737-94B2B309F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809750"/>
            <a:ext cx="57150" cy="401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D5B"/>
          </a:solidFill>
          <a:ln xmlns:a="http://schemas.openxmlformats.org/drawingml/2006/main" w="9525">
            <a:solidFill>
              <a:srgbClr val="2E7D5B"/>
            </a:solidFill>
            <a:prstDash val="solid"/>
          </a:ln>
        </p:spPr>
      </p:sp>
      <p:sp>
        <p:nvSpPr>
          <p:cNvPr id="10" name="orion-468">
            <a:extLst xmlns:a="http://schemas.openxmlformats.org/drawingml/2006/main">
              <a:ext uri="{FF2B5EF4-FFF2-40B4-BE49-F238E27FC236}">
                <a16:creationId xmlns:a16="http://schemas.microsoft.com/office/drawing/2014/main" id="{FFBC0DB1-FEC1-4D76-AD77-B28570F64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43100"/>
            <a:ext cx="47910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ОБЯЗАТЕЛЬНО</a:t>
            </a:r>
          </a:p>
        </p:txBody>
      </p:sp>
      <p:sp>
        <p:nvSpPr>
          <p:cNvPr id="11" name="orion-469">
            <a:extLst xmlns:a="http://schemas.openxmlformats.org/drawingml/2006/main">
              <a:ext uri="{FF2B5EF4-FFF2-40B4-BE49-F238E27FC236}">
                <a16:creationId xmlns:a16="http://schemas.microsoft.com/office/drawing/2014/main" id="{2C01CBF6-EA8D-44D4-833F-BFACC4C6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05050"/>
            <a:ext cx="4791075" cy="3429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✓ цель и законное основание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✓ минимизация данных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✓ объяснимость рекомендации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✓ человеческий пересмотр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✓ контроль дискриминации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✓ журнал решения и provenance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✓ отзыв, исправление и срок хранения</a:t>
            </a:r>
          </a:p>
        </p:txBody>
      </p:sp>
      <p:sp>
        <p:nvSpPr>
          <p:cNvPr id="12" name="orion-470">
            <a:extLst xmlns:a="http://schemas.openxmlformats.org/drawingml/2006/main">
              <a:ext uri="{FF2B5EF4-FFF2-40B4-BE49-F238E27FC236}">
                <a16:creationId xmlns:a16="http://schemas.microsoft.com/office/drawing/2014/main" id="{E10AA987-4B01-42B1-A87C-6DE9D7BB1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809750"/>
            <a:ext cx="5095875" cy="4019550"/>
          </a:xfrm>
          <a:prstGeom xmlns:a="http://schemas.openxmlformats.org/drawingml/2006/main" prst="roundRect">
            <a:avLst>
              <a:gd name="adj" fmla="val 1896"/>
            </a:avLst>
          </a:prstGeom>
          <a:solidFill xmlns:a="http://schemas.openxmlformats.org/drawingml/2006/main">
            <a:srgbClr val="FBEDEC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orion-471">
            <a:extLst xmlns:a="http://schemas.openxmlformats.org/drawingml/2006/main">
              <a:ext uri="{FF2B5EF4-FFF2-40B4-BE49-F238E27FC236}">
                <a16:creationId xmlns:a16="http://schemas.microsoft.com/office/drawing/2014/main" id="{6D16C0F0-CE3A-40FE-8F0D-8BB8B5474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809750"/>
            <a:ext cx="57150" cy="401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423E"/>
          </a:solidFill>
          <a:ln xmlns:a="http://schemas.openxmlformats.org/drawingml/2006/main" w="9525">
            <a:solidFill>
              <a:srgbClr val="B6423E"/>
            </a:solidFill>
            <a:prstDash val="solid"/>
          </a:ln>
        </p:spPr>
      </p:sp>
      <p:sp>
        <p:nvSpPr>
          <p:cNvPr id="14" name="orion-472">
            <a:extLst xmlns:a="http://schemas.openxmlformats.org/drawingml/2006/main">
              <a:ext uri="{FF2B5EF4-FFF2-40B4-BE49-F238E27FC236}">
                <a16:creationId xmlns:a16="http://schemas.microsoft.com/office/drawing/2014/main" id="{74CA77A7-303A-4BBA-98A8-9833EAF80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943100"/>
            <a:ext cx="47910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ЗАПРЕЩЕНО</a:t>
            </a:r>
          </a:p>
        </p:txBody>
      </p:sp>
      <p:sp>
        <p:nvSpPr>
          <p:cNvPr id="15" name="orion-473">
            <a:extLst xmlns:a="http://schemas.openxmlformats.org/drawingml/2006/main">
              <a:ext uri="{FF2B5EF4-FFF2-40B4-BE49-F238E27FC236}">
                <a16:creationId xmlns:a16="http://schemas.microsoft.com/office/drawing/2014/main" id="{1F694AA2-2D0C-4B65-8D92-6703292D7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305050"/>
            <a:ext cx="4791075" cy="3429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× скрытый социальный рейтинг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× продажа персонального профиля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× поведенческая манипуляция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× санкция по символическому профилю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× критическое решение без человека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× неограниченное хранение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× молчаливое изменение определения</a:t>
            </a:r>
          </a:p>
        </p:txBody>
      </p:sp>
      <p:sp>
        <p:nvSpPr>
          <p:cNvPr id="16" name="orion-474">
            <a:extLst xmlns:a="http://schemas.openxmlformats.org/drawingml/2006/main">
              <a:ext uri="{FF2B5EF4-FFF2-40B4-BE49-F238E27FC236}">
                <a16:creationId xmlns:a16="http://schemas.microsoft.com/office/drawing/2014/main" id="{371C5114-2236-49D8-83B8-30B7F9AE8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000750"/>
            <a:ext cx="6629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936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Стандартизируется среда — не личность.</a:t>
            </a:r>
          </a:p>
        </p:txBody>
      </p:sp>
    </p:spTree>
    <p:extLst>
      <p:ext uri="{BB962C8B-B14F-4D97-AF65-F5344CB8AC3E}">
        <p14:creationId xmlns:p14="http://schemas.microsoft.com/office/powerpoint/2010/main" val="130932141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orion-475">
            <a:extLst xmlns:a="http://schemas.openxmlformats.org/drawingml/2006/main">
              <a:ext uri="{FF2B5EF4-FFF2-40B4-BE49-F238E27FC236}">
                <a16:creationId xmlns:a16="http://schemas.microsoft.com/office/drawing/2014/main" id="{EC8AC2A5-3BED-4C8B-A2C2-46052F604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476">
            <a:extLst xmlns:a="http://schemas.openxmlformats.org/drawingml/2006/main">
              <a:ext uri="{FF2B5EF4-FFF2-40B4-BE49-F238E27FC236}">
                <a16:creationId xmlns:a16="http://schemas.microsoft.com/office/drawing/2014/main" id="{4EA7560E-5103-4120-BEFC-1EDEC27D1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16</a:t>
            </a:r>
          </a:p>
        </p:txBody>
      </p:sp>
      <p:sp>
        <p:nvSpPr>
          <p:cNvPr id="3" name="orion-477">
            <a:extLst xmlns:a="http://schemas.openxmlformats.org/drawingml/2006/main">
              <a:ext uri="{FF2B5EF4-FFF2-40B4-BE49-F238E27FC236}">
                <a16:creationId xmlns:a16="http://schemas.microsoft.com/office/drawing/2014/main" id="{EAEE69F6-C725-4C13-B067-1F9FDD6AB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Роли экосистемы и технологическое ядро</a:t>
            </a:r>
          </a:p>
        </p:txBody>
      </p:sp>
      <p:sp>
        <p:nvSpPr>
          <p:cNvPr id="4" name="orion-478">
            <a:extLst xmlns:a="http://schemas.openxmlformats.org/drawingml/2006/main">
              <a:ext uri="{FF2B5EF4-FFF2-40B4-BE49-F238E27FC236}">
                <a16:creationId xmlns:a16="http://schemas.microsoft.com/office/drawing/2014/main" id="{B6E821C0-078D-4431-BAE6-616C88ACC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94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Организации остаются самостоятельными, но работают по общим правилам идентичности, доказательности и прав</a:t>
            </a:r>
          </a:p>
        </p:txBody>
      </p:sp>
      <p:sp>
        <p:nvSpPr>
          <p:cNvPr id="5" name="orion-479">
            <a:extLst xmlns:a="http://schemas.openxmlformats.org/drawingml/2006/main">
              <a:ext uri="{FF2B5EF4-FFF2-40B4-BE49-F238E27FC236}">
                <a16:creationId xmlns:a16="http://schemas.microsoft.com/office/drawing/2014/main" id="{CA95619A-739A-4F0F-86FA-054617DA2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480">
            <a:extLst xmlns:a="http://schemas.openxmlformats.org/drawingml/2006/main">
              <a:ext uri="{FF2B5EF4-FFF2-40B4-BE49-F238E27FC236}">
                <a16:creationId xmlns:a16="http://schemas.microsoft.com/office/drawing/2014/main" id="{DE8D9F63-8394-4C61-919C-416468837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481">
            <a:extLst xmlns:a="http://schemas.openxmlformats.org/drawingml/2006/main">
              <a:ext uri="{FF2B5EF4-FFF2-40B4-BE49-F238E27FC236}">
                <a16:creationId xmlns:a16="http://schemas.microsoft.com/office/drawing/2014/main" id="{02538E1B-CE0B-4E65-8B76-57975854C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8" name="orion-482">
            <a:extLst xmlns:a="http://schemas.openxmlformats.org/drawingml/2006/main">
              <a:ext uri="{FF2B5EF4-FFF2-40B4-BE49-F238E27FC236}">
                <a16:creationId xmlns:a16="http://schemas.microsoft.com/office/drawing/2014/main" id="{5CA91D24-ACBB-48CD-A0BA-29C8BE9B6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71650"/>
            <a:ext cx="3143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483">
            <a:extLst xmlns:a="http://schemas.openxmlformats.org/drawingml/2006/main">
              <a:ext uri="{FF2B5EF4-FFF2-40B4-BE49-F238E27FC236}">
                <a16:creationId xmlns:a16="http://schemas.microsoft.com/office/drawing/2014/main" id="{2CA9ADCF-21AC-4821-A4E4-DD09C7719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71650"/>
            <a:ext cx="57150" cy="1028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0" name="orion-484">
            <a:extLst xmlns:a="http://schemas.openxmlformats.org/drawingml/2006/main">
              <a:ext uri="{FF2B5EF4-FFF2-40B4-BE49-F238E27FC236}">
                <a16:creationId xmlns:a16="http://schemas.microsoft.com/office/drawing/2014/main" id="{15392047-82DB-499D-9F0D-547917E79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0500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</a:t>
            </a:r>
          </a:p>
        </p:txBody>
      </p:sp>
      <p:sp>
        <p:nvSpPr>
          <p:cNvPr id="11" name="orion-485">
            <a:extLst xmlns:a="http://schemas.openxmlformats.org/drawingml/2006/main">
              <a:ext uri="{FF2B5EF4-FFF2-40B4-BE49-F238E27FC236}">
                <a16:creationId xmlns:a16="http://schemas.microsoft.com/office/drawing/2014/main" id="{545388EE-A5A5-4E9A-A303-F8FF1FFFE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266950"/>
            <a:ext cx="2838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964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наблюдение · прогноз · двойник</a:t>
            </a:r>
          </a:p>
        </p:txBody>
      </p:sp>
      <p:sp>
        <p:nvSpPr>
          <p:cNvPr id="12" name="orion-486">
            <a:extLst xmlns:a="http://schemas.openxmlformats.org/drawingml/2006/main">
              <a:ext uri="{FF2B5EF4-FFF2-40B4-BE49-F238E27FC236}">
                <a16:creationId xmlns:a16="http://schemas.microsoft.com/office/drawing/2014/main" id="{102FD467-E114-4066-AE3E-9EDAB02D8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771650"/>
            <a:ext cx="3143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orion-487">
            <a:extLst xmlns:a="http://schemas.openxmlformats.org/drawingml/2006/main">
              <a:ext uri="{FF2B5EF4-FFF2-40B4-BE49-F238E27FC236}">
                <a16:creationId xmlns:a16="http://schemas.microsoft.com/office/drawing/2014/main" id="{8058D6C1-C092-4221-8182-5D150568A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771650"/>
            <a:ext cx="57150" cy="1028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14" name="orion-488">
            <a:extLst xmlns:a="http://schemas.openxmlformats.org/drawingml/2006/main">
              <a:ext uri="{FF2B5EF4-FFF2-40B4-BE49-F238E27FC236}">
                <a16:creationId xmlns:a16="http://schemas.microsoft.com/office/drawing/2014/main" id="{1AE31110-1DB0-4B12-8758-50CBBED75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90500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СФЕРА</a:t>
            </a:r>
          </a:p>
        </p:txBody>
      </p:sp>
      <p:sp>
        <p:nvSpPr>
          <p:cNvPr id="15" name="orion-489">
            <a:extLst xmlns:a="http://schemas.openxmlformats.org/drawingml/2006/main">
              <a:ext uri="{FF2B5EF4-FFF2-40B4-BE49-F238E27FC236}">
                <a16:creationId xmlns:a16="http://schemas.microsoft.com/office/drawing/2014/main" id="{96EE48CB-CE07-4CEA-99E5-7BD994988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266950"/>
            <a:ext cx="2838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люди · инициативы · развитие</a:t>
            </a:r>
          </a:p>
        </p:txBody>
      </p:sp>
      <p:sp>
        <p:nvSpPr>
          <p:cNvPr id="16" name="orion-490">
            <a:extLst xmlns:a="http://schemas.openxmlformats.org/drawingml/2006/main">
              <a:ext uri="{FF2B5EF4-FFF2-40B4-BE49-F238E27FC236}">
                <a16:creationId xmlns:a16="http://schemas.microsoft.com/office/drawing/2014/main" id="{1342E3C5-10D9-411C-A828-E1B3E1F30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71650"/>
            <a:ext cx="3143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orion-491">
            <a:extLst xmlns:a="http://schemas.openxmlformats.org/drawingml/2006/main">
              <a:ext uri="{FF2B5EF4-FFF2-40B4-BE49-F238E27FC236}">
                <a16:creationId xmlns:a16="http://schemas.microsoft.com/office/drawing/2014/main" id="{0DA241D8-5EFA-4209-BCA2-384CDD0EA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71650"/>
            <a:ext cx="57150" cy="1028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D5B"/>
          </a:solidFill>
          <a:ln xmlns:a="http://schemas.openxmlformats.org/drawingml/2006/main" w="9525">
            <a:solidFill>
              <a:srgbClr val="2E7D5B"/>
            </a:solidFill>
            <a:prstDash val="solid"/>
          </a:ln>
        </p:spPr>
      </p:sp>
      <p:sp>
        <p:nvSpPr>
          <p:cNvPr id="18" name="orion-492">
            <a:extLst xmlns:a="http://schemas.openxmlformats.org/drawingml/2006/main">
              <a:ext uri="{FF2B5EF4-FFF2-40B4-BE49-F238E27FC236}">
                <a16:creationId xmlns:a16="http://schemas.microsoft.com/office/drawing/2014/main" id="{558ACD2E-A53A-4C18-940B-AAB1D7512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90500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ECO-PPA</a:t>
            </a:r>
          </a:p>
        </p:txBody>
      </p:sp>
      <p:sp>
        <p:nvSpPr>
          <p:cNvPr id="19" name="orion-493">
            <a:extLst xmlns:a="http://schemas.openxmlformats.org/drawingml/2006/main">
              <a:ext uri="{FF2B5EF4-FFF2-40B4-BE49-F238E27FC236}">
                <a16:creationId xmlns:a16="http://schemas.microsoft.com/office/drawing/2014/main" id="{2BC70ACD-B9D4-4C35-B912-2B6B8E868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266950"/>
            <a:ext cx="2838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9722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ресурсы · соглашения · эффект</a:t>
            </a:r>
          </a:p>
        </p:txBody>
      </p:sp>
      <p:sp>
        <p:nvSpPr>
          <p:cNvPr id="20" name="orion-494">
            <a:extLst xmlns:a="http://schemas.openxmlformats.org/drawingml/2006/main">
              <a:ext uri="{FF2B5EF4-FFF2-40B4-BE49-F238E27FC236}">
                <a16:creationId xmlns:a16="http://schemas.microsoft.com/office/drawing/2014/main" id="{686121EA-1F6D-4B87-959E-8EFA63562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81550"/>
            <a:ext cx="3143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orion-495">
            <a:extLst xmlns:a="http://schemas.openxmlformats.org/drawingml/2006/main">
              <a:ext uri="{FF2B5EF4-FFF2-40B4-BE49-F238E27FC236}">
                <a16:creationId xmlns:a16="http://schemas.microsoft.com/office/drawing/2014/main" id="{DF664C29-27CD-4046-8F6C-3ABDD519C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81550"/>
            <a:ext cx="57150" cy="1028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22" name="orion-496">
            <a:extLst xmlns:a="http://schemas.openxmlformats.org/drawingml/2006/main">
              <a:ext uri="{FF2B5EF4-FFF2-40B4-BE49-F238E27FC236}">
                <a16:creationId xmlns:a16="http://schemas.microsoft.com/office/drawing/2014/main" id="{7DF07981-F49B-44A6-B43B-90AE70877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91490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СПЕЦЗАЩИТА</a:t>
            </a:r>
          </a:p>
        </p:txBody>
      </p:sp>
      <p:sp>
        <p:nvSpPr>
          <p:cNvPr id="23" name="orion-497">
            <a:extLst xmlns:a="http://schemas.openxmlformats.org/drawingml/2006/main">
              <a:ext uri="{FF2B5EF4-FFF2-40B4-BE49-F238E27FC236}">
                <a16:creationId xmlns:a16="http://schemas.microsoft.com/office/drawing/2014/main" id="{BF5A76B3-6B4C-41DA-9A0C-AC4EEAAF2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76850"/>
            <a:ext cx="2838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исполнение · сервис · защита</a:t>
            </a:r>
          </a:p>
        </p:txBody>
      </p:sp>
      <p:sp>
        <p:nvSpPr>
          <p:cNvPr id="24" name="orion-498">
            <a:extLst xmlns:a="http://schemas.openxmlformats.org/drawingml/2006/main">
              <a:ext uri="{FF2B5EF4-FFF2-40B4-BE49-F238E27FC236}">
                <a16:creationId xmlns:a16="http://schemas.microsoft.com/office/drawing/2014/main" id="{CF7F5664-D092-40A5-92BE-8059C1CE2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781550"/>
            <a:ext cx="3143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5" name="orion-499">
            <a:extLst xmlns:a="http://schemas.openxmlformats.org/drawingml/2006/main">
              <a:ext uri="{FF2B5EF4-FFF2-40B4-BE49-F238E27FC236}">
                <a16:creationId xmlns:a16="http://schemas.microsoft.com/office/drawing/2014/main" id="{27C03077-0AE5-46FE-877F-D275F7B21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781550"/>
            <a:ext cx="57150" cy="1028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D5BD0"/>
          </a:solidFill>
          <a:ln xmlns:a="http://schemas.openxmlformats.org/drawingml/2006/main" w="9525">
            <a:solidFill>
              <a:srgbClr val="6D5BD0"/>
            </a:solidFill>
            <a:prstDash val="solid"/>
          </a:ln>
        </p:spPr>
      </p:sp>
      <p:sp>
        <p:nvSpPr>
          <p:cNvPr id="26" name="orion-500">
            <a:extLst xmlns:a="http://schemas.openxmlformats.org/drawingml/2006/main">
              <a:ext uri="{FF2B5EF4-FFF2-40B4-BE49-F238E27FC236}">
                <a16:creationId xmlns:a16="http://schemas.microsoft.com/office/drawing/2014/main" id="{EF0F7861-A486-4CE3-8971-7F2842267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91490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КРИСТАЛЛ 741</a:t>
            </a:r>
          </a:p>
        </p:txBody>
      </p:sp>
      <p:sp>
        <p:nvSpPr>
          <p:cNvPr id="27" name="orion-501">
            <a:extLst xmlns:a="http://schemas.openxmlformats.org/drawingml/2006/main">
              <a:ext uri="{FF2B5EF4-FFF2-40B4-BE49-F238E27FC236}">
                <a16:creationId xmlns:a16="http://schemas.microsoft.com/office/drawing/2014/main" id="{A699DFEC-9080-4D3C-AD8A-6CA954276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276850"/>
            <a:ext cx="2838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коды · совместимость</a:t>
            </a:r>
          </a:p>
        </p:txBody>
      </p:sp>
      <p:sp>
        <p:nvSpPr>
          <p:cNvPr id="28" name="orion-502">
            <a:extLst xmlns:a="http://schemas.openxmlformats.org/drawingml/2006/main">
              <a:ext uri="{FF2B5EF4-FFF2-40B4-BE49-F238E27FC236}">
                <a16:creationId xmlns:a16="http://schemas.microsoft.com/office/drawing/2014/main" id="{F2ED034A-1A83-4468-8E4F-5596B7662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781550"/>
            <a:ext cx="314325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9" name="orion-503">
            <a:extLst xmlns:a="http://schemas.openxmlformats.org/drawingml/2006/main">
              <a:ext uri="{FF2B5EF4-FFF2-40B4-BE49-F238E27FC236}">
                <a16:creationId xmlns:a16="http://schemas.microsoft.com/office/drawing/2014/main" id="{503695D6-CE7C-4632-A9F8-A143D62B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781550"/>
            <a:ext cx="57150" cy="1028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30" name="orion-504">
            <a:extLst xmlns:a="http://schemas.openxmlformats.org/drawingml/2006/main">
              <a:ext uri="{FF2B5EF4-FFF2-40B4-BE49-F238E27FC236}">
                <a16:creationId xmlns:a16="http://schemas.microsoft.com/office/drawing/2014/main" id="{6E9552C6-FBBE-4D4E-8EDC-3BCBB2279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914900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АРХИВ НАСЛЕДИЯ</a:t>
            </a:r>
          </a:p>
        </p:txBody>
      </p:sp>
      <p:sp>
        <p:nvSpPr>
          <p:cNvPr id="31" name="orion-505">
            <a:extLst xmlns:a="http://schemas.openxmlformats.org/drawingml/2006/main">
              <a:ext uri="{FF2B5EF4-FFF2-40B4-BE49-F238E27FC236}">
                <a16:creationId xmlns:a16="http://schemas.microsoft.com/office/drawing/2014/main" id="{CB7A8150-1310-4840-A819-095BFD287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276850"/>
            <a:ext cx="2838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права · версии · уроки</a:t>
            </a:r>
          </a:p>
        </p:txBody>
      </p:sp>
      <p:sp>
        <p:nvSpPr>
          <p:cNvPr id="32" name="orion-506">
            <a:extLst xmlns:a="http://schemas.openxmlformats.org/drawingml/2006/main">
              <a:ext uri="{FF2B5EF4-FFF2-40B4-BE49-F238E27FC236}">
                <a16:creationId xmlns:a16="http://schemas.microsoft.com/office/drawing/2014/main" id="{B4033B31-60E0-4869-85FB-80D047910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143250"/>
            <a:ext cx="6667500" cy="1200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33" name="orion-507">
            <a:extLst xmlns:a="http://schemas.openxmlformats.org/drawingml/2006/main">
              <a:ext uri="{FF2B5EF4-FFF2-40B4-BE49-F238E27FC236}">
                <a16:creationId xmlns:a16="http://schemas.microsoft.com/office/drawing/2014/main" id="{70AC29C3-4FD6-4B6C-A3DD-6E8D8D4FD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33750"/>
            <a:ext cx="609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137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ТЕХНОЛОГИЧЕСКОЕ ЯДРО ОРИОН</a:t>
            </a:r>
          </a:p>
        </p:txBody>
      </p:sp>
      <p:sp>
        <p:nvSpPr>
          <p:cNvPr id="34" name="orion-508">
            <a:extLst xmlns:a="http://schemas.openxmlformats.org/drawingml/2006/main">
              <a:ext uri="{FF2B5EF4-FFF2-40B4-BE49-F238E27FC236}">
                <a16:creationId xmlns:a16="http://schemas.microsoft.com/office/drawing/2014/main" id="{4C76CF1E-0B4D-44F5-A9CC-10C133564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75285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286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50" b="0">
                <a:solidFill>
                  <a:srgbClr val="D7E8F1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D7E8F1"/>
                </a:solidFill>
                <a:latin typeface="Aptos"/>
                <a:ea typeface="Aptos"/>
                <a:cs typeface="Aptos"/>
              </a:rPr>
              <a:t>реестр · crosswalk · каталог · provenance · права · API · событийная шина · GRID</a:t>
            </a:r>
          </a:p>
        </p:txBody>
      </p:sp>
      <p:sp>
        <p:nvSpPr>
          <p:cNvPr id="35" name="orion-509">
            <a:extLst xmlns:a="http://schemas.openxmlformats.org/drawingml/2006/main">
              <a:ext uri="{FF2B5EF4-FFF2-40B4-BE49-F238E27FC236}">
                <a16:creationId xmlns:a16="http://schemas.microsoft.com/office/drawing/2014/main" id="{093F6D1A-DAD9-4A73-B228-24EE5F700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80035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36" name="orion-510">
            <a:extLst xmlns:a="http://schemas.openxmlformats.org/drawingml/2006/main">
              <a:ext uri="{FF2B5EF4-FFF2-40B4-BE49-F238E27FC236}">
                <a16:creationId xmlns:a16="http://schemas.microsoft.com/office/drawing/2014/main" id="{9284D768-EFD5-4032-8E4F-7EB3D4BA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80035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37" name="orion-511">
            <a:extLst xmlns:a="http://schemas.openxmlformats.org/drawingml/2006/main">
              <a:ext uri="{FF2B5EF4-FFF2-40B4-BE49-F238E27FC236}">
                <a16:creationId xmlns:a16="http://schemas.microsoft.com/office/drawing/2014/main" id="{4A9EF7F1-E5E6-462A-A8E5-805D80CFC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80035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38" name="orion-512">
            <a:extLst xmlns:a="http://schemas.openxmlformats.org/drawingml/2006/main">
              <a:ext uri="{FF2B5EF4-FFF2-40B4-BE49-F238E27FC236}">
                <a16:creationId xmlns:a16="http://schemas.microsoft.com/office/drawing/2014/main" id="{0E0AA221-3C37-4268-8FAA-CB83AB0C7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34340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39" name="orion-513">
            <a:extLst xmlns:a="http://schemas.openxmlformats.org/drawingml/2006/main">
              <a:ext uri="{FF2B5EF4-FFF2-40B4-BE49-F238E27FC236}">
                <a16:creationId xmlns:a16="http://schemas.microsoft.com/office/drawing/2014/main" id="{476C8033-7837-4DCF-A354-D3A8F67AC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434340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40" name="orion-514">
            <a:extLst xmlns:a="http://schemas.openxmlformats.org/drawingml/2006/main">
              <a:ext uri="{FF2B5EF4-FFF2-40B4-BE49-F238E27FC236}">
                <a16:creationId xmlns:a16="http://schemas.microsoft.com/office/drawing/2014/main" id="{6FD3D747-5807-49C3-814C-2AE2A2ADE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434340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0711724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orion-515">
            <a:extLst xmlns:a="http://schemas.openxmlformats.org/drawingml/2006/main">
              <a:ext uri="{FF2B5EF4-FFF2-40B4-BE49-F238E27FC236}">
                <a16:creationId xmlns:a16="http://schemas.microsoft.com/office/drawing/2014/main" id="{4890E94C-9298-48B8-BE88-53C80AEF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516">
            <a:extLst xmlns:a="http://schemas.openxmlformats.org/drawingml/2006/main">
              <a:ext uri="{FF2B5EF4-FFF2-40B4-BE49-F238E27FC236}">
                <a16:creationId xmlns:a16="http://schemas.microsoft.com/office/drawing/2014/main" id="{2B073093-37AF-4C00-82E1-54854726E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17</a:t>
            </a:r>
          </a:p>
        </p:txBody>
      </p:sp>
      <p:sp>
        <p:nvSpPr>
          <p:cNvPr id="3" name="orion-517">
            <a:extLst xmlns:a="http://schemas.openxmlformats.org/drawingml/2006/main">
              <a:ext uri="{FF2B5EF4-FFF2-40B4-BE49-F238E27FC236}">
                <a16:creationId xmlns:a16="http://schemas.microsoft.com/office/drawing/2014/main" id="{5F600BEA-3ACD-4095-85C2-202C256D0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Дорожная карта: от мандата к федерации</a:t>
            </a:r>
          </a:p>
        </p:txBody>
      </p:sp>
      <p:sp>
        <p:nvSpPr>
          <p:cNvPr id="4" name="orion-518">
            <a:extLst xmlns:a="http://schemas.openxmlformats.org/drawingml/2006/main">
              <a:ext uri="{FF2B5EF4-FFF2-40B4-BE49-F238E27FC236}">
                <a16:creationId xmlns:a16="http://schemas.microsoft.com/office/drawing/2014/main" id="{AF707A77-B6BC-4131-B575-FE002CBD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Шесть перекрывающихся волн, каждая завершается измеримым критерием выхода</a:t>
            </a:r>
          </a:p>
        </p:txBody>
      </p:sp>
      <p:sp>
        <p:nvSpPr>
          <p:cNvPr id="5" name="orion-519">
            <a:extLst xmlns:a="http://schemas.openxmlformats.org/drawingml/2006/main">
              <a:ext uri="{FF2B5EF4-FFF2-40B4-BE49-F238E27FC236}">
                <a16:creationId xmlns:a16="http://schemas.microsoft.com/office/drawing/2014/main" id="{7B550860-2586-409F-B1FF-60A1FBCB5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520">
            <a:extLst xmlns:a="http://schemas.openxmlformats.org/drawingml/2006/main">
              <a:ext uri="{FF2B5EF4-FFF2-40B4-BE49-F238E27FC236}">
                <a16:creationId xmlns:a16="http://schemas.microsoft.com/office/drawing/2014/main" id="{89E10E4C-E2E9-4A52-BF87-1A35746E8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521">
            <a:extLst xmlns:a="http://schemas.openxmlformats.org/drawingml/2006/main">
              <a:ext uri="{FF2B5EF4-FFF2-40B4-BE49-F238E27FC236}">
                <a16:creationId xmlns:a16="http://schemas.microsoft.com/office/drawing/2014/main" id="{33DFA0AF-98FF-4F77-ACDC-10BD89D4E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8" name="orion-522">
            <a:extLst xmlns:a="http://schemas.openxmlformats.org/drawingml/2006/main">
              <a:ext uri="{FF2B5EF4-FFF2-40B4-BE49-F238E27FC236}">
                <a16:creationId xmlns:a16="http://schemas.microsoft.com/office/drawing/2014/main" id="{24772E75-9C61-479D-9E52-D96789C39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3333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523">
            <a:extLst xmlns:a="http://schemas.openxmlformats.org/drawingml/2006/main">
              <a:ext uri="{FF2B5EF4-FFF2-40B4-BE49-F238E27FC236}">
                <a16:creationId xmlns:a16="http://schemas.microsoft.com/office/drawing/2014/main" id="{B36BD6C7-9DE6-4539-8F86-CDE8BD918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812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75438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10" name="orion-524">
            <a:extLst xmlns:a="http://schemas.openxmlformats.org/drawingml/2006/main">
              <a:ext uri="{FF2B5EF4-FFF2-40B4-BE49-F238E27FC236}">
                <a16:creationId xmlns:a16="http://schemas.microsoft.com/office/drawing/2014/main" id="{1765A80E-6001-4429-9B8B-24509FBD4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1981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0–2 мес.</a:t>
            </a:r>
          </a:p>
        </p:txBody>
      </p:sp>
      <p:sp>
        <p:nvSpPr>
          <p:cNvPr id="11" name="orion-525">
            <a:extLst xmlns:a="http://schemas.openxmlformats.org/drawingml/2006/main">
              <a:ext uri="{FF2B5EF4-FFF2-40B4-BE49-F238E27FC236}">
                <a16:creationId xmlns:a16="http://schemas.microsoft.com/office/drawing/2014/main" id="{1C5EE102-F75C-4552-BB21-E82364CC4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3365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Учреждение</a:t>
            </a:r>
          </a:p>
        </p:txBody>
      </p:sp>
      <p:sp>
        <p:nvSpPr>
          <p:cNvPr id="12" name="orion-526">
            <a:extLst xmlns:a="http://schemas.openxmlformats.org/drawingml/2006/main">
              <a:ext uri="{FF2B5EF4-FFF2-40B4-BE49-F238E27FC236}">
                <a16:creationId xmlns:a16="http://schemas.microsoft.com/office/drawing/2014/main" id="{F8C9DE5D-8B08-4561-8762-42BADDF95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765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4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мандат · роли · права</a:t>
            </a:r>
          </a:p>
        </p:txBody>
      </p:sp>
      <p:sp>
        <p:nvSpPr>
          <p:cNvPr id="13" name="orion-527">
            <a:extLst xmlns:a="http://schemas.openxmlformats.org/drawingml/2006/main">
              <a:ext uri="{FF2B5EF4-FFF2-40B4-BE49-F238E27FC236}">
                <a16:creationId xmlns:a16="http://schemas.microsoft.com/office/drawing/2014/main" id="{828D15D3-18CE-4C1B-80A4-C4E13B83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33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orion-528">
            <a:extLst xmlns:a="http://schemas.openxmlformats.org/drawingml/2006/main">
              <a:ext uri="{FF2B5EF4-FFF2-40B4-BE49-F238E27FC236}">
                <a16:creationId xmlns:a16="http://schemas.microsoft.com/office/drawing/2014/main" id="{ABF92A7F-BB7C-4BA8-B9C5-0E4848513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19812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75438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5" name="orion-529">
            <a:extLst xmlns:a="http://schemas.openxmlformats.org/drawingml/2006/main">
              <a:ext uri="{FF2B5EF4-FFF2-40B4-BE49-F238E27FC236}">
                <a16:creationId xmlns:a16="http://schemas.microsoft.com/office/drawing/2014/main" id="{1DC03F0E-89E3-4C7F-A0BB-3185540B8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981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2E74B5"/>
                </a:solidFill>
                <a:latin typeface="Aptos"/>
                <a:ea typeface="Aptos"/>
                <a:cs typeface="Aptos"/>
              </a:rPr>
              <a:t>2–5 мес.</a:t>
            </a:r>
          </a:p>
        </p:txBody>
      </p:sp>
      <p:sp>
        <p:nvSpPr>
          <p:cNvPr id="16" name="orion-530">
            <a:extLst xmlns:a="http://schemas.openxmlformats.org/drawingml/2006/main">
              <a:ext uri="{FF2B5EF4-FFF2-40B4-BE49-F238E27FC236}">
                <a16:creationId xmlns:a16="http://schemas.microsoft.com/office/drawing/2014/main" id="{EE02EEEA-D22F-4CB6-9211-F8D7FB8DE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53365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Семантическое ядро</a:t>
            </a:r>
          </a:p>
        </p:txBody>
      </p:sp>
      <p:sp>
        <p:nvSpPr>
          <p:cNvPr id="17" name="orion-531">
            <a:extLst xmlns:a="http://schemas.openxmlformats.org/drawingml/2006/main">
              <a:ext uri="{FF2B5EF4-FFF2-40B4-BE49-F238E27FC236}">
                <a16:creationId xmlns:a16="http://schemas.microsoft.com/office/drawing/2014/main" id="{CD8A00A5-D144-4F5D-A349-A6D1D3F68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8765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4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22 оси · URI · CORE 1.0</a:t>
            </a:r>
          </a:p>
        </p:txBody>
      </p:sp>
      <p:sp>
        <p:nvSpPr>
          <p:cNvPr id="18" name="orion-532">
            <a:extLst xmlns:a="http://schemas.openxmlformats.org/drawingml/2006/main">
              <a:ext uri="{FF2B5EF4-FFF2-40B4-BE49-F238E27FC236}">
                <a16:creationId xmlns:a16="http://schemas.microsoft.com/office/drawing/2014/main" id="{5B9112DF-7F1A-49F9-BE56-BD66E8210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809750"/>
            <a:ext cx="3333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9" name="orion-533">
            <a:extLst xmlns:a="http://schemas.openxmlformats.org/drawingml/2006/main">
              <a:ext uri="{FF2B5EF4-FFF2-40B4-BE49-F238E27FC236}">
                <a16:creationId xmlns:a16="http://schemas.microsoft.com/office/drawing/2014/main" id="{66264A40-E160-474A-A0F4-77DF0CED6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9812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7C86"/>
          </a:solidFill>
          <a:ln xmlns:a="http://schemas.openxmlformats.org/drawingml/2006/main" w="0">
            <a:solidFill>
              <a:srgbClr val="0D7C86"/>
            </a:solidFill>
            <a:prstDash val="solid"/>
          </a:ln>
        </p:spPr>
        <p:txBody>
          <a:bodyPr xmlns:a="http://schemas.openxmlformats.org/drawingml/2006/main" lIns="0" tIns="75438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0" name="orion-534">
            <a:extLst xmlns:a="http://schemas.openxmlformats.org/drawingml/2006/main">
              <a:ext uri="{FF2B5EF4-FFF2-40B4-BE49-F238E27FC236}">
                <a16:creationId xmlns:a16="http://schemas.microsoft.com/office/drawing/2014/main" id="{7F3B77EE-1AC8-4288-85C5-8E71159DF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198120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4–8 мес.</a:t>
            </a:r>
          </a:p>
        </p:txBody>
      </p:sp>
      <p:sp>
        <p:nvSpPr>
          <p:cNvPr id="21" name="orion-535">
            <a:extLst xmlns:a="http://schemas.openxmlformats.org/drawingml/2006/main">
              <a:ext uri="{FF2B5EF4-FFF2-40B4-BE49-F238E27FC236}">
                <a16:creationId xmlns:a16="http://schemas.microsoft.com/office/drawing/2014/main" id="{2C74BD55-4787-4105-8D14-1FB06ECC2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53365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Пилот crosswalk</a:t>
            </a:r>
          </a:p>
        </p:txBody>
      </p:sp>
      <p:sp>
        <p:nvSpPr>
          <p:cNvPr id="22" name="orion-536">
            <a:extLst xmlns:a="http://schemas.openxmlformats.org/drawingml/2006/main">
              <a:ext uri="{FF2B5EF4-FFF2-40B4-BE49-F238E27FC236}">
                <a16:creationId xmlns:a16="http://schemas.microsoft.com/office/drawing/2014/main" id="{56D92E2D-5582-4D47-9982-7D7A705D8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765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70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4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M49 + отраслевой + национальный</a:t>
            </a:r>
          </a:p>
        </p:txBody>
      </p:sp>
      <p:sp>
        <p:nvSpPr>
          <p:cNvPr id="23" name="orion-537">
            <a:extLst xmlns:a="http://schemas.openxmlformats.org/drawingml/2006/main">
              <a:ext uri="{FF2B5EF4-FFF2-40B4-BE49-F238E27FC236}">
                <a16:creationId xmlns:a16="http://schemas.microsoft.com/office/drawing/2014/main" id="{DC95BE26-5484-451E-89AC-A49319B85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57600"/>
            <a:ext cx="3333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4" name="orion-538">
            <a:extLst xmlns:a="http://schemas.openxmlformats.org/drawingml/2006/main">
              <a:ext uri="{FF2B5EF4-FFF2-40B4-BE49-F238E27FC236}">
                <a16:creationId xmlns:a16="http://schemas.microsoft.com/office/drawing/2014/main" id="{3378CBE9-1486-47A4-AC99-C053E72EB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  <p:txBody>
          <a:bodyPr xmlns:a="http://schemas.openxmlformats.org/drawingml/2006/main" lIns="0" tIns="75438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5" name="orion-539">
            <a:extLst xmlns:a="http://schemas.openxmlformats.org/drawingml/2006/main">
              <a:ext uri="{FF2B5EF4-FFF2-40B4-BE49-F238E27FC236}">
                <a16:creationId xmlns:a16="http://schemas.microsoft.com/office/drawing/2014/main" id="{EEE516C2-0C55-48C3-A56D-88786D7EB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82905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D9770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D97706"/>
                </a:solidFill>
                <a:latin typeface="Aptos"/>
                <a:ea typeface="Aptos"/>
                <a:cs typeface="Aptos"/>
              </a:rPr>
              <a:t>6–10 мес.</a:t>
            </a:r>
          </a:p>
        </p:txBody>
      </p:sp>
      <p:sp>
        <p:nvSpPr>
          <p:cNvPr id="26" name="orion-540">
            <a:extLst xmlns:a="http://schemas.openxmlformats.org/drawingml/2006/main">
              <a:ext uri="{FF2B5EF4-FFF2-40B4-BE49-F238E27FC236}">
                <a16:creationId xmlns:a16="http://schemas.microsoft.com/office/drawing/2014/main" id="{BE289878-ED57-4F79-B909-BF625969C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815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Профиль СРЧ</a:t>
            </a:r>
          </a:p>
        </p:txBody>
      </p:sp>
      <p:sp>
        <p:nvSpPr>
          <p:cNvPr id="27" name="orion-541">
            <a:extLst xmlns:a="http://schemas.openxmlformats.org/drawingml/2006/main">
              <a:ext uri="{FF2B5EF4-FFF2-40B4-BE49-F238E27FC236}">
                <a16:creationId xmlns:a16="http://schemas.microsoft.com/office/drawing/2014/main" id="{80AC54AC-E689-4E8A-8E82-ED8C74381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244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4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19 стандартов · 260 карточек</a:t>
            </a:r>
          </a:p>
        </p:txBody>
      </p:sp>
      <p:sp>
        <p:nvSpPr>
          <p:cNvPr id="28" name="orion-542">
            <a:extLst xmlns:a="http://schemas.openxmlformats.org/drawingml/2006/main">
              <a:ext uri="{FF2B5EF4-FFF2-40B4-BE49-F238E27FC236}">
                <a16:creationId xmlns:a16="http://schemas.microsoft.com/office/drawing/2014/main" id="{C7D5CFE8-6178-4CEA-A60E-DDE884202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657600"/>
            <a:ext cx="3333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9" name="orion-543">
            <a:extLst xmlns:a="http://schemas.openxmlformats.org/drawingml/2006/main">
              <a:ext uri="{FF2B5EF4-FFF2-40B4-BE49-F238E27FC236}">
                <a16:creationId xmlns:a16="http://schemas.microsoft.com/office/drawing/2014/main" id="{843397FF-36B6-4DBC-A52F-B25128C01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38290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D5B"/>
          </a:solidFill>
          <a:ln xmlns:a="http://schemas.openxmlformats.org/drawingml/2006/main" w="0">
            <a:solidFill>
              <a:srgbClr val="2E7D5B"/>
            </a:solidFill>
            <a:prstDash val="solid"/>
          </a:ln>
        </p:spPr>
        <p:txBody>
          <a:bodyPr xmlns:a="http://schemas.openxmlformats.org/drawingml/2006/main" lIns="0" tIns="75438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0" name="orion-544">
            <a:extLst xmlns:a="http://schemas.openxmlformats.org/drawingml/2006/main">
              <a:ext uri="{FF2B5EF4-FFF2-40B4-BE49-F238E27FC236}">
                <a16:creationId xmlns:a16="http://schemas.microsoft.com/office/drawing/2014/main" id="{77138F0E-EFA4-43A2-8C11-99D401052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2905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2E7D5B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2E7D5B"/>
                </a:solidFill>
                <a:latin typeface="Aptos"/>
                <a:ea typeface="Aptos"/>
                <a:cs typeface="Aptos"/>
              </a:rPr>
              <a:t>9–15 мес.</a:t>
            </a:r>
          </a:p>
        </p:txBody>
      </p:sp>
      <p:sp>
        <p:nvSpPr>
          <p:cNvPr id="31" name="orion-545">
            <a:extLst xmlns:a="http://schemas.openxmlformats.org/drawingml/2006/main">
              <a:ext uri="{FF2B5EF4-FFF2-40B4-BE49-F238E27FC236}">
                <a16:creationId xmlns:a16="http://schemas.microsoft.com/office/drawing/2014/main" id="{C061AFCD-3B90-448E-A8E8-3A0C2001C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3815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Цифровой двойник</a:t>
            </a:r>
          </a:p>
        </p:txBody>
      </p:sp>
      <p:sp>
        <p:nvSpPr>
          <p:cNvPr id="32" name="orion-546">
            <a:extLst xmlns:a="http://schemas.openxmlformats.org/drawingml/2006/main">
              <a:ext uri="{FF2B5EF4-FFF2-40B4-BE49-F238E27FC236}">
                <a16:creationId xmlns:a16="http://schemas.microsoft.com/office/drawing/2014/main" id="{0DE2E28F-DC10-429B-9D2D-71CC282AD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7244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4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решение → действие → эффект</a:t>
            </a:r>
          </a:p>
        </p:txBody>
      </p:sp>
      <p:sp>
        <p:nvSpPr>
          <p:cNvPr id="33" name="orion-547">
            <a:extLst xmlns:a="http://schemas.openxmlformats.org/drawingml/2006/main">
              <a:ext uri="{FF2B5EF4-FFF2-40B4-BE49-F238E27FC236}">
                <a16:creationId xmlns:a16="http://schemas.microsoft.com/office/drawing/2014/main" id="{6CB597AB-1686-4D37-935D-8C0567887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657600"/>
            <a:ext cx="3333750" cy="15049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4" name="orion-548">
            <a:extLst xmlns:a="http://schemas.openxmlformats.org/drawingml/2006/main">
              <a:ext uri="{FF2B5EF4-FFF2-40B4-BE49-F238E27FC236}">
                <a16:creationId xmlns:a16="http://schemas.microsoft.com/office/drawing/2014/main" id="{A5EEB50C-0667-415F-AE0F-1EA5C2842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8290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  <p:txBody>
          <a:bodyPr xmlns:a="http://schemas.openxmlformats.org/drawingml/2006/main" lIns="0" tIns="75438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5" name="orion-549">
            <a:extLst xmlns:a="http://schemas.openxmlformats.org/drawingml/2006/main">
              <a:ext uri="{FF2B5EF4-FFF2-40B4-BE49-F238E27FC236}">
                <a16:creationId xmlns:a16="http://schemas.microsoft.com/office/drawing/2014/main" id="{340578D2-FFD6-498E-97AB-3B0159745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382905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F3F7FA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6D5BD0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6D5BD0"/>
                </a:solidFill>
                <a:latin typeface="Aptos"/>
                <a:ea typeface="Aptos"/>
                <a:cs typeface="Aptos"/>
              </a:rPr>
              <a:t>12–24 мес.</a:t>
            </a:r>
          </a:p>
        </p:txBody>
      </p:sp>
      <p:sp>
        <p:nvSpPr>
          <p:cNvPr id="36" name="orion-550">
            <a:extLst xmlns:a="http://schemas.openxmlformats.org/drawingml/2006/main">
              <a:ext uri="{FF2B5EF4-FFF2-40B4-BE49-F238E27FC236}">
                <a16:creationId xmlns:a16="http://schemas.microsoft.com/office/drawing/2014/main" id="{79F71FF6-E896-4A70-9971-FF3F4674C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381500"/>
            <a:ext cx="295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Федерация</a:t>
            </a:r>
          </a:p>
        </p:txBody>
      </p:sp>
      <p:sp>
        <p:nvSpPr>
          <p:cNvPr id="37" name="orion-551">
            <a:extLst xmlns:a="http://schemas.openxmlformats.org/drawingml/2006/main">
              <a:ext uri="{FF2B5EF4-FFF2-40B4-BE49-F238E27FC236}">
                <a16:creationId xmlns:a16="http://schemas.microsoft.com/office/drawing/2014/main" id="{7F58BE7A-F652-4F25-B77C-BCE17B387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244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4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≥5 автономных узлов</a:t>
            </a:r>
          </a:p>
        </p:txBody>
      </p:sp>
      <p:sp>
        <p:nvSpPr>
          <p:cNvPr id="38" name="orion-552">
            <a:extLst xmlns:a="http://schemas.openxmlformats.org/drawingml/2006/main">
              <a:ext uri="{FF2B5EF4-FFF2-40B4-BE49-F238E27FC236}">
                <a16:creationId xmlns:a16="http://schemas.microsoft.com/office/drawing/2014/main" id="{07B117B3-9F73-482C-B110-17D21D865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762625"/>
            <a:ext cx="99441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95250" tIns="104775" rIns="95250" bIns="0">
            <a:normAutofit fontScale="9202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Пилоты: территория · биоценоз / ферма полного цикла · архив наследия · вычислительный GRID</a:t>
            </a:r>
          </a:p>
        </p:txBody>
      </p:sp>
    </p:spTree>
    <p:extLst>
      <p:ext uri="{BB962C8B-B14F-4D97-AF65-F5344CB8AC3E}">
        <p14:creationId xmlns:p14="http://schemas.microsoft.com/office/powerpoint/2010/main" val="135233717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orion-553">
            <a:extLst xmlns:a="http://schemas.openxmlformats.org/drawingml/2006/main">
              <a:ext uri="{FF2B5EF4-FFF2-40B4-BE49-F238E27FC236}">
                <a16:creationId xmlns:a16="http://schemas.microsoft.com/office/drawing/2014/main" id="{A5F90705-5A0F-4F8D-9021-3EE059094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554">
            <a:extLst xmlns:a="http://schemas.openxmlformats.org/drawingml/2006/main">
              <a:ext uri="{FF2B5EF4-FFF2-40B4-BE49-F238E27FC236}">
                <a16:creationId xmlns:a16="http://schemas.microsoft.com/office/drawing/2014/main" id="{F6D445D5-3361-448D-B466-23C616CD2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18</a:t>
            </a:r>
          </a:p>
        </p:txBody>
      </p:sp>
      <p:sp>
        <p:nvSpPr>
          <p:cNvPr id="3" name="orion-555">
            <a:extLst xmlns:a="http://schemas.openxmlformats.org/drawingml/2006/main">
              <a:ext uri="{FF2B5EF4-FFF2-40B4-BE49-F238E27FC236}">
                <a16:creationId xmlns:a16="http://schemas.microsoft.com/office/drawing/2014/main" id="{26114155-764D-420A-86C8-17094A73E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Решение: санкционировать пилот ОРИОН 22:22</a:t>
            </a:r>
          </a:p>
        </p:txBody>
      </p:sp>
      <p:sp>
        <p:nvSpPr>
          <p:cNvPr id="4" name="orion-556">
            <a:extLst xmlns:a="http://schemas.openxmlformats.org/drawingml/2006/main">
              <a:ext uri="{FF2B5EF4-FFF2-40B4-BE49-F238E27FC236}">
                <a16:creationId xmlns:a16="http://schemas.microsoft.com/office/drawing/2014/main" id="{895E8657-676C-45C7-94D1-2C3352059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Первый этап создаёт не очередную базу, а правила совместной работы уже существующих систем</a:t>
            </a:r>
          </a:p>
        </p:txBody>
      </p:sp>
      <p:sp>
        <p:nvSpPr>
          <p:cNvPr id="5" name="orion-557">
            <a:extLst xmlns:a="http://schemas.openxmlformats.org/drawingml/2006/main">
              <a:ext uri="{FF2B5EF4-FFF2-40B4-BE49-F238E27FC236}">
                <a16:creationId xmlns:a16="http://schemas.microsoft.com/office/drawing/2014/main" id="{5CF5C5C3-E057-4E57-ADF4-51CBAA1B4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558">
            <a:extLst xmlns:a="http://schemas.openxmlformats.org/drawingml/2006/main">
              <a:ext uri="{FF2B5EF4-FFF2-40B4-BE49-F238E27FC236}">
                <a16:creationId xmlns:a16="http://schemas.microsoft.com/office/drawing/2014/main" id="{C7AB3764-CEC2-498A-9C8F-1CC0A9DC2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559">
            <a:extLst xmlns:a="http://schemas.openxmlformats.org/drawingml/2006/main">
              <a:ext uri="{FF2B5EF4-FFF2-40B4-BE49-F238E27FC236}">
                <a16:creationId xmlns:a16="http://schemas.microsoft.com/office/drawing/2014/main" id="{BE0FD10F-CA59-43E7-8246-EE148DA99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8" name="orion-560">
            <a:extLst xmlns:a="http://schemas.openxmlformats.org/drawingml/2006/main">
              <a:ext uri="{FF2B5EF4-FFF2-40B4-BE49-F238E27FC236}">
                <a16:creationId xmlns:a16="http://schemas.microsoft.com/office/drawing/2014/main" id="{CED265AF-BD7B-442F-855F-1E4AB0183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288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3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УТВЕРДИТЬ</a:t>
            </a:r>
          </a:p>
        </p:txBody>
      </p:sp>
      <p:sp>
        <p:nvSpPr>
          <p:cNvPr id="9" name="orion-561">
            <a:extLst xmlns:a="http://schemas.openxmlformats.org/drawingml/2006/main">
              <a:ext uri="{FF2B5EF4-FFF2-40B4-BE49-F238E27FC236}">
                <a16:creationId xmlns:a16="http://schemas.microsoft.com/office/drawing/2014/main" id="{86672DA2-1DA6-420E-AB9D-12FA0870F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241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72009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0" name="orion-562">
            <a:extLst xmlns:a="http://schemas.openxmlformats.org/drawingml/2006/main">
              <a:ext uri="{FF2B5EF4-FFF2-40B4-BE49-F238E27FC236}">
                <a16:creationId xmlns:a16="http://schemas.microsoft.com/office/drawing/2014/main" id="{2879197B-0359-4E14-97A3-B2F8BCBD9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3431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571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мандат и границы пилота</a:t>
            </a:r>
          </a:p>
        </p:txBody>
      </p:sp>
      <p:sp>
        <p:nvSpPr>
          <p:cNvPr id="11" name="orion-563">
            <a:extLst xmlns:a="http://schemas.openxmlformats.org/drawingml/2006/main">
              <a:ext uri="{FF2B5EF4-FFF2-40B4-BE49-F238E27FC236}">
                <a16:creationId xmlns:a16="http://schemas.microsoft.com/office/drawing/2014/main" id="{E2964899-B589-40A6-8468-B608EDE52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47975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2" name="orion-564">
            <a:extLst xmlns:a="http://schemas.openxmlformats.org/drawingml/2006/main">
              <a:ext uri="{FF2B5EF4-FFF2-40B4-BE49-F238E27FC236}">
                <a16:creationId xmlns:a16="http://schemas.microsoft.com/office/drawing/2014/main" id="{832F4C95-42C5-456C-AF53-ACA6AF187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67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72009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orion-565">
            <a:extLst xmlns:a="http://schemas.openxmlformats.org/drawingml/2006/main">
              <a:ext uri="{FF2B5EF4-FFF2-40B4-BE49-F238E27FC236}">
                <a16:creationId xmlns:a16="http://schemas.microsoft.com/office/drawing/2014/main" id="{911EBCDA-09C7-4809-AC8C-B3661CA7F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0861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571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Совет метамодели и владельцев осей</a:t>
            </a:r>
          </a:p>
        </p:txBody>
      </p:sp>
      <p:sp>
        <p:nvSpPr>
          <p:cNvPr id="14" name="orion-566">
            <a:extLst xmlns:a="http://schemas.openxmlformats.org/drawingml/2006/main">
              <a:ext uri="{FF2B5EF4-FFF2-40B4-BE49-F238E27FC236}">
                <a16:creationId xmlns:a16="http://schemas.microsoft.com/office/drawing/2014/main" id="{2B97D5ED-1E36-4188-94C8-FF85B43E7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590925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5" name="orion-567">
            <a:extLst xmlns:a="http://schemas.openxmlformats.org/drawingml/2006/main">
              <a:ext uri="{FF2B5EF4-FFF2-40B4-BE49-F238E27FC236}">
                <a16:creationId xmlns:a16="http://schemas.microsoft.com/office/drawing/2014/main" id="{90B3888A-C953-4297-B05E-F1CCEB489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100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72009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6" name="orion-568">
            <a:extLst xmlns:a="http://schemas.openxmlformats.org/drawingml/2006/main">
              <a:ext uri="{FF2B5EF4-FFF2-40B4-BE49-F238E27FC236}">
                <a16:creationId xmlns:a16="http://schemas.microsoft.com/office/drawing/2014/main" id="{F67B3A82-0032-4B14-8919-C9A3F861F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8290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57150" rIns="0" bIns="0">
            <a:normAutofit fontScale="834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этическую политику СРЧ и символического слоя</a:t>
            </a:r>
          </a:p>
        </p:txBody>
      </p:sp>
      <p:sp>
        <p:nvSpPr>
          <p:cNvPr id="17" name="orion-569">
            <a:extLst xmlns:a="http://schemas.openxmlformats.org/drawingml/2006/main">
              <a:ext uri="{FF2B5EF4-FFF2-40B4-BE49-F238E27FC236}">
                <a16:creationId xmlns:a16="http://schemas.microsoft.com/office/drawing/2014/main" id="{56EDC8D0-AFE9-452C-A070-246937DE7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333875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8" name="orion-570">
            <a:extLst xmlns:a="http://schemas.openxmlformats.org/drawingml/2006/main">
              <a:ext uri="{FF2B5EF4-FFF2-40B4-BE49-F238E27FC236}">
                <a16:creationId xmlns:a16="http://schemas.microsoft.com/office/drawing/2014/main" id="{C05EAF21-320C-475C-8CC0-DE3866FA8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529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72009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9" name="orion-571">
            <a:extLst xmlns:a="http://schemas.openxmlformats.org/drawingml/2006/main">
              <a:ext uri="{FF2B5EF4-FFF2-40B4-BE49-F238E27FC236}">
                <a16:creationId xmlns:a16="http://schemas.microsoft.com/office/drawing/2014/main" id="{24ECE6B9-4C10-471C-8EEC-AE9279511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5720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571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ресурсы на CORE 1.0 и crosswalk-пилот</a:t>
            </a:r>
          </a:p>
        </p:txBody>
      </p:sp>
      <p:sp>
        <p:nvSpPr>
          <p:cNvPr id="20" name="orion-572">
            <a:extLst xmlns:a="http://schemas.openxmlformats.org/drawingml/2006/main">
              <a:ext uri="{FF2B5EF4-FFF2-40B4-BE49-F238E27FC236}">
                <a16:creationId xmlns:a16="http://schemas.microsoft.com/office/drawing/2014/main" id="{2F2E6743-46E8-4926-848F-F20CBE742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5076825"/>
            <a:ext cx="4857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orion-573">
            <a:extLst xmlns:a="http://schemas.openxmlformats.org/drawingml/2006/main">
              <a:ext uri="{FF2B5EF4-FFF2-40B4-BE49-F238E27FC236}">
                <a16:creationId xmlns:a16="http://schemas.microsoft.com/office/drawing/2014/main" id="{CF352748-31AE-4BA6-A442-C67AA3AB4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1809750"/>
            <a:ext cx="4762500" cy="342900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2" name="orion-574">
            <a:extLst xmlns:a="http://schemas.openxmlformats.org/drawingml/2006/main">
              <a:ext uri="{FF2B5EF4-FFF2-40B4-BE49-F238E27FC236}">
                <a16:creationId xmlns:a16="http://schemas.microsoft.com/office/drawing/2014/main" id="{C0911173-F2A4-4DCE-8705-7C168D609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15265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00" b="1">
                <a:solidFill>
                  <a:srgbClr val="36A5B3"/>
                </a:solidFill>
                <a:latin typeface="Aptos"/>
                <a:ea typeface="Aptos"/>
                <a:cs typeface="Aptos"/>
              </a:defRPr>
            </a:pPr>
            <a:r>
              <a:rPr sz="1400" b="1">
                <a:solidFill>
                  <a:srgbClr val="36A5B3"/>
                </a:solidFill>
                <a:latin typeface="Aptos"/>
                <a:ea typeface="Aptos"/>
                <a:cs typeface="Aptos"/>
              </a:rPr>
              <a:t>ПЕРВЫЕ 30 ДНЕЙ</a:t>
            </a:r>
          </a:p>
        </p:txBody>
      </p:sp>
      <p:sp>
        <p:nvSpPr>
          <p:cNvPr id="23" name="orion-575">
            <a:extLst xmlns:a="http://schemas.openxmlformats.org/drawingml/2006/main">
              <a:ext uri="{FF2B5EF4-FFF2-40B4-BE49-F238E27FC236}">
                <a16:creationId xmlns:a16="http://schemas.microsoft.com/office/drawing/2014/main" id="{13AEC08C-92E0-41FB-9299-62EF903A8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724150"/>
            <a:ext cx="3762375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11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  паспорт пилота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  реестр участников и ролей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  версия 0.1 метамодели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  выбор трёх исходных схем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  20 тестовых crosswalk</a:t>
            </a:r>
          </a:p>
          <a:p xmlns:a="http://schemas.openxmlformats.org/drawingml/2006/main">
            <a:pPr algn="l">
              <a:lnSpc>
                <a:spcPct val="12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06  протокол прав и аудита</a:t>
            </a:r>
          </a:p>
        </p:txBody>
      </p:sp>
      <p:sp>
        <p:nvSpPr>
          <p:cNvPr id="24" name="orion-576">
            <a:extLst xmlns:a="http://schemas.openxmlformats.org/drawingml/2006/main">
              <a:ext uri="{FF2B5EF4-FFF2-40B4-BE49-F238E27FC236}">
                <a16:creationId xmlns:a16="http://schemas.microsoft.com/office/drawing/2014/main" id="{0D39D3C5-E7C3-42D7-9055-79AF04724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619750"/>
            <a:ext cx="9906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71450" tIns="57150" rIns="171450" bIns="0">
            <a:normAutofit fontScale="919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2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22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ОРИОН: смысл становится совместимым, решение — доказуемым, действие — проверяемым, память — наследуемой.</a:t>
            </a:r>
          </a:p>
        </p:txBody>
      </p:sp>
    </p:spTree>
    <p:extLst>
      <p:ext uri="{BB962C8B-B14F-4D97-AF65-F5344CB8AC3E}">
        <p14:creationId xmlns:p14="http://schemas.microsoft.com/office/powerpoint/2010/main" val="166647805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orion-13">
            <a:extLst xmlns:a="http://schemas.openxmlformats.org/drawingml/2006/main">
              <a:ext uri="{FF2B5EF4-FFF2-40B4-BE49-F238E27FC236}">
                <a16:creationId xmlns:a16="http://schemas.microsoft.com/office/drawing/2014/main" id="{B03FD43E-81AC-4B6C-B19D-0362BFF66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14">
            <a:extLst xmlns:a="http://schemas.openxmlformats.org/drawingml/2006/main">
              <a:ext uri="{FF2B5EF4-FFF2-40B4-BE49-F238E27FC236}">
                <a16:creationId xmlns:a16="http://schemas.microsoft.com/office/drawing/2014/main" id="{C6FFE31C-01C9-4927-AF5C-B50F0D3BE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02</a:t>
            </a:r>
          </a:p>
        </p:txBody>
      </p:sp>
      <p:sp>
        <p:nvSpPr>
          <p:cNvPr id="3" name="orion-15">
            <a:extLst xmlns:a="http://schemas.openxmlformats.org/drawingml/2006/main">
              <a:ext uri="{FF2B5EF4-FFF2-40B4-BE49-F238E27FC236}">
                <a16:creationId xmlns:a16="http://schemas.microsoft.com/office/drawing/2014/main" id="{FA9732F6-AD2E-4206-8195-0E27A4DAE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Совместимость, а не централизация</a:t>
            </a:r>
          </a:p>
        </p:txBody>
      </p:sp>
      <p:sp>
        <p:nvSpPr>
          <p:cNvPr id="4" name="orion-16">
            <a:extLst xmlns:a="http://schemas.openxmlformats.org/drawingml/2006/main">
              <a:ext uri="{FF2B5EF4-FFF2-40B4-BE49-F238E27FC236}">
                <a16:creationId xmlns:a16="http://schemas.microsoft.com/office/drawing/2014/main" id="{D1816D7F-6376-4374-84C2-6E5AC45DE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ОРИОН не заменяет действующие классификаторы — он сохраняет их автономию и связывает смыслы</a:t>
            </a:r>
          </a:p>
        </p:txBody>
      </p:sp>
      <p:sp>
        <p:nvSpPr>
          <p:cNvPr id="5" name="orion-17">
            <a:extLst xmlns:a="http://schemas.openxmlformats.org/drawingml/2006/main">
              <a:ext uri="{FF2B5EF4-FFF2-40B4-BE49-F238E27FC236}">
                <a16:creationId xmlns:a16="http://schemas.microsoft.com/office/drawing/2014/main" id="{EF6AD655-67CE-4F8A-9350-470AB631D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18">
            <a:extLst xmlns:a="http://schemas.openxmlformats.org/drawingml/2006/main">
              <a:ext uri="{FF2B5EF4-FFF2-40B4-BE49-F238E27FC236}">
                <a16:creationId xmlns:a16="http://schemas.microsoft.com/office/drawing/2014/main" id="{E6B2D0C2-600F-4C64-9628-8BD89209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19">
            <a:extLst xmlns:a="http://schemas.openxmlformats.org/drawingml/2006/main">
              <a:ext uri="{FF2B5EF4-FFF2-40B4-BE49-F238E27FC236}">
                <a16:creationId xmlns:a16="http://schemas.microsoft.com/office/drawing/2014/main" id="{4B533B2A-0F5C-49DD-BDD6-EA7C9D8AF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8" name="orion-20">
            <a:extLst xmlns:a="http://schemas.openxmlformats.org/drawingml/2006/main">
              <a:ext uri="{FF2B5EF4-FFF2-40B4-BE49-F238E27FC236}">
                <a16:creationId xmlns:a16="http://schemas.microsoft.com/office/drawing/2014/main" id="{BEAB222D-33E1-43D8-A3BD-E9CF1C3C2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2857500" cy="371475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21">
            <a:extLst xmlns:a="http://schemas.openxmlformats.org/drawingml/2006/main">
              <a:ext uri="{FF2B5EF4-FFF2-40B4-BE49-F238E27FC236}">
                <a16:creationId xmlns:a16="http://schemas.microsoft.com/office/drawing/2014/main" id="{FE5786C3-F9B3-40DA-B3B7-CBC74655F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57150" cy="3714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0" name="orion-22">
            <a:extLst xmlns:a="http://schemas.openxmlformats.org/drawingml/2006/main">
              <a:ext uri="{FF2B5EF4-FFF2-40B4-BE49-F238E27FC236}">
                <a16:creationId xmlns:a16="http://schemas.microsoft.com/office/drawing/2014/main" id="{E0C54445-7BD4-4849-A5BA-7899F4D2D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943100"/>
            <a:ext cx="2552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Суверенные схемы</a:t>
            </a:r>
          </a:p>
        </p:txBody>
      </p:sp>
      <p:sp>
        <p:nvSpPr>
          <p:cNvPr id="11" name="orion-23">
            <a:extLst xmlns:a="http://schemas.openxmlformats.org/drawingml/2006/main">
              <a:ext uri="{FF2B5EF4-FFF2-40B4-BE49-F238E27FC236}">
                <a16:creationId xmlns:a16="http://schemas.microsoft.com/office/drawing/2014/main" id="{1C8DE7ED-91E7-438A-8DEF-F08B3B607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305050"/>
            <a:ext cx="2552700" cy="3124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M49 · география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ISIC · деятельность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CPC · продукты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SDMX · статистика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СРЧ · развитие человека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Отраслевые и национальные коды</a:t>
            </a:r>
          </a:p>
        </p:txBody>
      </p:sp>
      <p:sp>
        <p:nvSpPr>
          <p:cNvPr id="12" name="orion-24">
            <a:extLst xmlns:a="http://schemas.openxmlformats.org/drawingml/2006/main">
              <a:ext uri="{FF2B5EF4-FFF2-40B4-BE49-F238E27FC236}">
                <a16:creationId xmlns:a16="http://schemas.microsoft.com/office/drawing/2014/main" id="{A046F9D3-9DC4-443B-A0A2-F296FF64D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114550"/>
            <a:ext cx="2857500" cy="310515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orion-25">
            <a:extLst xmlns:a="http://schemas.openxmlformats.org/drawingml/2006/main">
              <a:ext uri="{FF2B5EF4-FFF2-40B4-BE49-F238E27FC236}">
                <a16:creationId xmlns:a16="http://schemas.microsoft.com/office/drawing/2014/main" id="{36A1FF81-261B-4F54-A1F5-4869FCA09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114550"/>
            <a:ext cx="57150" cy="31051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14" name="orion-26">
            <a:extLst xmlns:a="http://schemas.openxmlformats.org/drawingml/2006/main">
              <a:ext uri="{FF2B5EF4-FFF2-40B4-BE49-F238E27FC236}">
                <a16:creationId xmlns:a16="http://schemas.microsoft.com/office/drawing/2014/main" id="{24BAE75D-FE84-4E10-B92A-727D85741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247900"/>
            <a:ext cx="2552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Метареестр ОРИОН</a:t>
            </a:r>
          </a:p>
        </p:txBody>
      </p:sp>
      <p:sp>
        <p:nvSpPr>
          <p:cNvPr id="15" name="orion-27">
            <a:extLst xmlns:a="http://schemas.openxmlformats.org/drawingml/2006/main">
              <a:ext uri="{FF2B5EF4-FFF2-40B4-BE49-F238E27FC236}">
                <a16:creationId xmlns:a16="http://schemas.microsoft.com/office/drawing/2014/main" id="{830EF53E-FE26-4B6A-826D-E9C9E4BF2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609850"/>
            <a:ext cx="2552700" cy="2514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22 смысловые оси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Постоянные идентификаторы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Версии и происхождение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Crosswalk с типом связи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Права и сроки хранения</a:t>
            </a:r>
          </a:p>
        </p:txBody>
      </p:sp>
      <p:sp>
        <p:nvSpPr>
          <p:cNvPr id="16" name="orion-28">
            <a:extLst xmlns:a="http://schemas.openxmlformats.org/drawingml/2006/main">
              <a:ext uri="{FF2B5EF4-FFF2-40B4-BE49-F238E27FC236}">
                <a16:creationId xmlns:a16="http://schemas.microsoft.com/office/drawing/2014/main" id="{1D40F9D6-37DD-40FF-8667-C95DBE1ED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809750"/>
            <a:ext cx="2857500" cy="371475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BF7F0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orion-29">
            <a:extLst xmlns:a="http://schemas.openxmlformats.org/drawingml/2006/main">
              <a:ext uri="{FF2B5EF4-FFF2-40B4-BE49-F238E27FC236}">
                <a16:creationId xmlns:a16="http://schemas.microsoft.com/office/drawing/2014/main" id="{8CD46CFB-ECA0-454B-B0BD-9B0B49CEE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809750"/>
            <a:ext cx="57150" cy="3714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18" name="orion-30">
            <a:extLst xmlns:a="http://schemas.openxmlformats.org/drawingml/2006/main">
              <a:ext uri="{FF2B5EF4-FFF2-40B4-BE49-F238E27FC236}">
                <a16:creationId xmlns:a16="http://schemas.microsoft.com/office/drawing/2014/main" id="{B092D5C8-0F27-4A1A-89DF-7C1EE90D5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43100"/>
            <a:ext cx="2552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Контуры применения</a:t>
            </a:r>
          </a:p>
        </p:txBody>
      </p:sp>
      <p:sp>
        <p:nvSpPr>
          <p:cNvPr id="19" name="orion-31">
            <a:extLst xmlns:a="http://schemas.openxmlformats.org/drawingml/2006/main">
              <a:ext uri="{FF2B5EF4-FFF2-40B4-BE49-F238E27FC236}">
                <a16:creationId xmlns:a16="http://schemas.microsoft.com/office/drawing/2014/main" id="{6ADC9056-02A1-492A-8998-84CDF477C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05050"/>
            <a:ext cx="2552700" cy="3124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Решения и программы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Цифровые двойники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Федеративные базы и GRID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Новая финансовая система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Биоценозы и фермы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70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Архив наследия</a:t>
            </a:r>
          </a:p>
        </p:txBody>
      </p:sp>
      <p:sp>
        <p:nvSpPr>
          <p:cNvPr id="20" name="orion-32">
            <a:extLst xmlns:a="http://schemas.openxmlformats.org/drawingml/2006/main">
              <a:ext uri="{FF2B5EF4-FFF2-40B4-BE49-F238E27FC236}">
                <a16:creationId xmlns:a16="http://schemas.microsoft.com/office/drawing/2014/main" id="{82EE0E58-143E-45D6-9403-DDFA9552C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524250"/>
            <a:ext cx="1200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orion-33">
            <a:extLst xmlns:a="http://schemas.openxmlformats.org/drawingml/2006/main">
              <a:ext uri="{FF2B5EF4-FFF2-40B4-BE49-F238E27FC236}">
                <a16:creationId xmlns:a16="http://schemas.microsoft.com/office/drawing/2014/main" id="{932DBADA-9866-40AA-A4C2-6FDB739EF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524250"/>
            <a:ext cx="12001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2" name="orion-34">
            <a:extLst xmlns:a="http://schemas.openxmlformats.org/drawingml/2006/main">
              <a:ext uri="{FF2B5EF4-FFF2-40B4-BE49-F238E27FC236}">
                <a16:creationId xmlns:a16="http://schemas.microsoft.com/office/drawing/2014/main" id="{95CFB0FE-3E37-47EA-95D4-A7341C7F7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33147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78867" rIns="0" bIns="0">
            <a:normAutofit fontScale="779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↔</a:t>
            </a:r>
          </a:p>
        </p:txBody>
      </p:sp>
      <p:sp>
        <p:nvSpPr>
          <p:cNvPr id="23" name="orion-35">
            <a:extLst xmlns:a="http://schemas.openxmlformats.org/drawingml/2006/main">
              <a:ext uri="{FF2B5EF4-FFF2-40B4-BE49-F238E27FC236}">
                <a16:creationId xmlns:a16="http://schemas.microsoft.com/office/drawing/2014/main" id="{21683B1C-0F8F-4FE0-B7F6-9D56D9C16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3147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78867" rIns="0" bIns="0">
            <a:normAutofit fontScale="779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↔</a:t>
            </a:r>
          </a:p>
        </p:txBody>
      </p:sp>
      <p:sp>
        <p:nvSpPr>
          <p:cNvPr id="24" name="orion-36">
            <a:extLst xmlns:a="http://schemas.openxmlformats.org/drawingml/2006/main">
              <a:ext uri="{FF2B5EF4-FFF2-40B4-BE49-F238E27FC236}">
                <a16:creationId xmlns:a16="http://schemas.microsoft.com/office/drawing/2014/main" id="{CB610A36-326F-4032-A753-8E2AFBB85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810250"/>
            <a:ext cx="60960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95250" tIns="95250" rIns="95250" bIns="38100">
            <a:normAutofit fontScale="7936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Принцип: единый метаязык — не единый принудительный код.</a:t>
            </a:r>
          </a:p>
        </p:txBody>
      </p:sp>
    </p:spTree>
    <p:extLst>
      <p:ext uri="{BB962C8B-B14F-4D97-AF65-F5344CB8AC3E}">
        <p14:creationId xmlns:p14="http://schemas.microsoft.com/office/powerpoint/2010/main" val="8691505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orion-37">
            <a:extLst xmlns:a="http://schemas.openxmlformats.org/drawingml/2006/main">
              <a:ext uri="{FF2B5EF4-FFF2-40B4-BE49-F238E27FC236}">
                <a16:creationId xmlns:a16="http://schemas.microsoft.com/office/drawing/2014/main" id="{785FE289-99E6-4466-BAB8-70458047A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38">
            <a:extLst xmlns:a="http://schemas.openxmlformats.org/drawingml/2006/main">
              <a:ext uri="{FF2B5EF4-FFF2-40B4-BE49-F238E27FC236}">
                <a16:creationId xmlns:a16="http://schemas.microsoft.com/office/drawing/2014/main" id="{AC2ED056-72C3-4B9F-BEC6-2368BA782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03</a:t>
            </a:r>
          </a:p>
        </p:txBody>
      </p:sp>
      <p:sp>
        <p:nvSpPr>
          <p:cNvPr id="3" name="orion-39">
            <a:extLst xmlns:a="http://schemas.openxmlformats.org/drawingml/2006/main">
              <a:ext uri="{FF2B5EF4-FFF2-40B4-BE49-F238E27FC236}">
                <a16:creationId xmlns:a16="http://schemas.microsoft.com/office/drawing/2014/main" id="{8367CB1D-55EC-4608-9C8D-F468429F6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Главный риск — семантическая потеря</a:t>
            </a:r>
          </a:p>
        </p:txBody>
      </p:sp>
      <p:sp>
        <p:nvSpPr>
          <p:cNvPr id="4" name="orion-40">
            <a:extLst xmlns:a="http://schemas.openxmlformats.org/drawingml/2006/main">
              <a:ext uri="{FF2B5EF4-FFF2-40B4-BE49-F238E27FC236}">
                <a16:creationId xmlns:a16="http://schemas.microsoft.com/office/drawing/2014/main" id="{F8A1412B-07EF-48B4-9940-973851A5D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Ошибка возникает не в коде, а при переносе смысла между системами, контекстами и версиями</a:t>
            </a:r>
          </a:p>
        </p:txBody>
      </p:sp>
      <p:sp>
        <p:nvSpPr>
          <p:cNvPr id="5" name="orion-41">
            <a:extLst xmlns:a="http://schemas.openxmlformats.org/drawingml/2006/main">
              <a:ext uri="{FF2B5EF4-FFF2-40B4-BE49-F238E27FC236}">
                <a16:creationId xmlns:a16="http://schemas.microsoft.com/office/drawing/2014/main" id="{6FDD367A-6CC9-49C7-8BD9-92E23EA23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42">
            <a:extLst xmlns:a="http://schemas.openxmlformats.org/drawingml/2006/main">
              <a:ext uri="{FF2B5EF4-FFF2-40B4-BE49-F238E27FC236}">
                <a16:creationId xmlns:a16="http://schemas.microsoft.com/office/drawing/2014/main" id="{0B01D8E5-3B3D-4704-AC9A-FA9159B91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43">
            <a:extLst xmlns:a="http://schemas.openxmlformats.org/drawingml/2006/main">
              <a:ext uri="{FF2B5EF4-FFF2-40B4-BE49-F238E27FC236}">
                <a16:creationId xmlns:a16="http://schemas.microsoft.com/office/drawing/2014/main" id="{3671F2F3-CC34-42A9-9B78-FF4F0612E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8" name="orion-44">
            <a:extLst xmlns:a="http://schemas.openxmlformats.org/drawingml/2006/main">
              <a:ext uri="{FF2B5EF4-FFF2-40B4-BE49-F238E27FC236}">
                <a16:creationId xmlns:a16="http://schemas.microsoft.com/office/drawing/2014/main" id="{C5FAB803-7F60-4DCA-BA5E-01F793AFD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1952625" cy="223837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45">
            <a:extLst xmlns:a="http://schemas.openxmlformats.org/drawingml/2006/main">
              <a:ext uri="{FF2B5EF4-FFF2-40B4-BE49-F238E27FC236}">
                <a16:creationId xmlns:a16="http://schemas.microsoft.com/office/drawing/2014/main" id="{E5108A0F-1742-42E9-A2BA-36BD7D84B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43125"/>
            <a:ext cx="57150" cy="22383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0" name="orion-46">
            <a:extLst xmlns:a="http://schemas.openxmlformats.org/drawingml/2006/main">
              <a:ext uri="{FF2B5EF4-FFF2-40B4-BE49-F238E27FC236}">
                <a16:creationId xmlns:a16="http://schemas.microsoft.com/office/drawing/2014/main" id="{1268D52B-88DA-4D10-AB65-E80B18065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76475"/>
            <a:ext cx="16478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Код перенесён</a:t>
            </a:r>
          </a:p>
        </p:txBody>
      </p:sp>
      <p:sp>
        <p:nvSpPr>
          <p:cNvPr id="11" name="orion-47">
            <a:extLst xmlns:a="http://schemas.openxmlformats.org/drawingml/2006/main">
              <a:ext uri="{FF2B5EF4-FFF2-40B4-BE49-F238E27FC236}">
                <a16:creationId xmlns:a16="http://schemas.microsoft.com/office/drawing/2014/main" id="{D6D8B635-7CAC-4BB4-AA0D-293F5367F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38425"/>
            <a:ext cx="1647825" cy="1647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Значение кажется совпадающим</a:t>
            </a:r>
          </a:p>
        </p:txBody>
      </p:sp>
      <p:sp>
        <p:nvSpPr>
          <p:cNvPr id="12" name="orion-48">
            <a:extLst xmlns:a="http://schemas.openxmlformats.org/drawingml/2006/main">
              <a:ext uri="{FF2B5EF4-FFF2-40B4-BE49-F238E27FC236}">
                <a16:creationId xmlns:a16="http://schemas.microsoft.com/office/drawing/2014/main" id="{FECC3308-2687-473C-A135-B9C6FB5EB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811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65151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3" name="orion-49">
            <a:extLst xmlns:a="http://schemas.openxmlformats.org/drawingml/2006/main">
              <a:ext uri="{FF2B5EF4-FFF2-40B4-BE49-F238E27FC236}">
                <a16:creationId xmlns:a16="http://schemas.microsoft.com/office/drawing/2014/main" id="{BBE9443A-A940-4C7B-8639-745685976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62225" y="323850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orion-50">
            <a:extLst xmlns:a="http://schemas.openxmlformats.org/drawingml/2006/main">
              <a:ext uri="{FF2B5EF4-FFF2-40B4-BE49-F238E27FC236}">
                <a16:creationId xmlns:a16="http://schemas.microsoft.com/office/drawing/2014/main" id="{ABC1ABDD-AE2A-4456-A65B-CB4B7E779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2143125"/>
            <a:ext cx="1952625" cy="223837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5" name="orion-51">
            <a:extLst xmlns:a="http://schemas.openxmlformats.org/drawingml/2006/main">
              <a:ext uri="{FF2B5EF4-FFF2-40B4-BE49-F238E27FC236}">
                <a16:creationId xmlns:a16="http://schemas.microsoft.com/office/drawing/2014/main" id="{2158800D-B4A1-45A1-AE53-4A9FD0538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2143125"/>
            <a:ext cx="57150" cy="22383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6" name="orion-52">
            <a:extLst xmlns:a="http://schemas.openxmlformats.org/drawingml/2006/main">
              <a:ext uri="{FF2B5EF4-FFF2-40B4-BE49-F238E27FC236}">
                <a16:creationId xmlns:a16="http://schemas.microsoft.com/office/drawing/2014/main" id="{9C31613A-B90E-4403-926D-A4C94E274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276475"/>
            <a:ext cx="16478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316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Понятие упрощено</a:t>
            </a:r>
          </a:p>
        </p:txBody>
      </p:sp>
      <p:sp>
        <p:nvSpPr>
          <p:cNvPr id="17" name="orion-53">
            <a:extLst xmlns:a="http://schemas.openxmlformats.org/drawingml/2006/main">
              <a:ext uri="{FF2B5EF4-FFF2-40B4-BE49-F238E27FC236}">
                <a16:creationId xmlns:a16="http://schemas.microsoft.com/office/drawing/2014/main" id="{E4FDBD81-F854-40B3-8018-BD77F20C0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638425"/>
            <a:ext cx="1647825" cy="1647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Условия применимости исчезают</a:t>
            </a:r>
          </a:p>
        </p:txBody>
      </p:sp>
      <p:sp>
        <p:nvSpPr>
          <p:cNvPr id="18" name="orion-54">
            <a:extLst xmlns:a="http://schemas.openxmlformats.org/drawingml/2006/main">
              <a:ext uri="{FF2B5EF4-FFF2-40B4-BE49-F238E27FC236}">
                <a16:creationId xmlns:a16="http://schemas.microsoft.com/office/drawing/2014/main" id="{D1A7FC06-BFA6-4505-8EB6-B591CA7AE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17811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65151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9" name="orion-55">
            <a:extLst xmlns:a="http://schemas.openxmlformats.org/drawingml/2006/main">
              <a:ext uri="{FF2B5EF4-FFF2-40B4-BE49-F238E27FC236}">
                <a16:creationId xmlns:a16="http://schemas.microsoft.com/office/drawing/2014/main" id="{1F1EDD2F-0192-44AB-A755-EFC836470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23850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0" name="orion-56">
            <a:extLst xmlns:a="http://schemas.openxmlformats.org/drawingml/2006/main">
              <a:ext uri="{FF2B5EF4-FFF2-40B4-BE49-F238E27FC236}">
                <a16:creationId xmlns:a16="http://schemas.microsoft.com/office/drawing/2014/main" id="{7D8E7627-DA86-4275-847D-61915FEDC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143125"/>
            <a:ext cx="1952625" cy="223837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orion-57">
            <a:extLst xmlns:a="http://schemas.openxmlformats.org/drawingml/2006/main">
              <a:ext uri="{FF2B5EF4-FFF2-40B4-BE49-F238E27FC236}">
                <a16:creationId xmlns:a16="http://schemas.microsoft.com/office/drawing/2014/main" id="{90B86622-5B3A-40D2-BC3F-996A4EE0F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143125"/>
            <a:ext cx="57150" cy="22383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2" name="orion-58">
            <a:extLst xmlns:a="http://schemas.openxmlformats.org/drawingml/2006/main">
              <a:ext uri="{FF2B5EF4-FFF2-40B4-BE49-F238E27FC236}">
                <a16:creationId xmlns:a16="http://schemas.microsoft.com/office/drawing/2014/main" id="{0F1B03C8-F312-4949-B4F4-4B1378E41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276475"/>
            <a:ext cx="16478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991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Контекст потерян</a:t>
            </a:r>
          </a:p>
        </p:txBody>
      </p:sp>
      <p:sp>
        <p:nvSpPr>
          <p:cNvPr id="23" name="orion-59">
            <a:extLst xmlns:a="http://schemas.openxmlformats.org/drawingml/2006/main">
              <a:ext uri="{FF2B5EF4-FFF2-40B4-BE49-F238E27FC236}">
                <a16:creationId xmlns:a16="http://schemas.microsoft.com/office/drawing/2014/main" id="{3093EC11-9677-40C3-9CE1-02D10153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638425"/>
            <a:ext cx="1647825" cy="1647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Время, место и получатель не учтены</a:t>
            </a:r>
          </a:p>
        </p:txBody>
      </p:sp>
      <p:sp>
        <p:nvSpPr>
          <p:cNvPr id="24" name="orion-60">
            <a:extLst xmlns:a="http://schemas.openxmlformats.org/drawingml/2006/main">
              <a:ext uri="{FF2B5EF4-FFF2-40B4-BE49-F238E27FC236}">
                <a16:creationId xmlns:a16="http://schemas.microsoft.com/office/drawing/2014/main" id="{76AB51E2-D9C8-4059-A068-E05332B1E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7811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65151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5" name="orion-61">
            <a:extLst xmlns:a="http://schemas.openxmlformats.org/drawingml/2006/main">
              <a:ext uri="{FF2B5EF4-FFF2-40B4-BE49-F238E27FC236}">
                <a16:creationId xmlns:a16="http://schemas.microsoft.com/office/drawing/2014/main" id="{5B6F7D48-45FF-43E7-AACA-019F40F38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23850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6" name="orion-62">
            <a:extLst xmlns:a="http://schemas.openxmlformats.org/drawingml/2006/main">
              <a:ext uri="{FF2B5EF4-FFF2-40B4-BE49-F238E27FC236}">
                <a16:creationId xmlns:a16="http://schemas.microsoft.com/office/drawing/2014/main" id="{DE1A8144-C7FA-4B47-86A0-DC32A1816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143125"/>
            <a:ext cx="1952625" cy="223837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7" name="orion-63">
            <a:extLst xmlns:a="http://schemas.openxmlformats.org/drawingml/2006/main">
              <a:ext uri="{FF2B5EF4-FFF2-40B4-BE49-F238E27FC236}">
                <a16:creationId xmlns:a16="http://schemas.microsoft.com/office/drawing/2014/main" id="{93C46AFE-0589-4332-AF88-E73131B94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143125"/>
            <a:ext cx="57150" cy="22383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8" name="orion-64">
            <a:extLst xmlns:a="http://schemas.openxmlformats.org/drawingml/2006/main">
              <a:ext uri="{FF2B5EF4-FFF2-40B4-BE49-F238E27FC236}">
                <a16:creationId xmlns:a16="http://schemas.microsoft.com/office/drawing/2014/main" id="{EDA8ED22-07FE-462C-A55B-01A7F7C69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276475"/>
            <a:ext cx="16478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7222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Показатель дрейфует</a:t>
            </a:r>
          </a:p>
        </p:txBody>
      </p:sp>
      <p:sp>
        <p:nvSpPr>
          <p:cNvPr id="29" name="orion-65">
            <a:extLst xmlns:a="http://schemas.openxmlformats.org/drawingml/2006/main">
              <a:ext uri="{FF2B5EF4-FFF2-40B4-BE49-F238E27FC236}">
                <a16:creationId xmlns:a16="http://schemas.microsoft.com/office/drawing/2014/main" id="{FBA832BD-0493-44CE-B9BB-6C4ACCE19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638425"/>
            <a:ext cx="1647825" cy="1647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Сравнение становится ложным</a:t>
            </a:r>
          </a:p>
        </p:txBody>
      </p:sp>
      <p:sp>
        <p:nvSpPr>
          <p:cNvPr id="30" name="orion-66">
            <a:extLst xmlns:a="http://schemas.openxmlformats.org/drawingml/2006/main">
              <a:ext uri="{FF2B5EF4-FFF2-40B4-BE49-F238E27FC236}">
                <a16:creationId xmlns:a16="http://schemas.microsoft.com/office/drawing/2014/main" id="{ACF7FF2B-1CAE-4B58-8291-67B4285B0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17811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65151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31" name="orion-67">
            <a:extLst xmlns:a="http://schemas.openxmlformats.org/drawingml/2006/main">
              <a:ext uri="{FF2B5EF4-FFF2-40B4-BE49-F238E27FC236}">
                <a16:creationId xmlns:a16="http://schemas.microsoft.com/office/drawing/2014/main" id="{F6F4F9F7-B61E-4A8C-B173-40DCD0555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238500"/>
            <a:ext cx="266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2" name="orion-68">
            <a:extLst xmlns:a="http://schemas.openxmlformats.org/drawingml/2006/main">
              <a:ext uri="{FF2B5EF4-FFF2-40B4-BE49-F238E27FC236}">
                <a16:creationId xmlns:a16="http://schemas.microsoft.com/office/drawing/2014/main" id="{DE483512-809E-42D6-9623-3C0AE6FC6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143125"/>
            <a:ext cx="1952625" cy="223837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BEDEC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3" name="orion-69">
            <a:extLst xmlns:a="http://schemas.openxmlformats.org/drawingml/2006/main">
              <a:ext uri="{FF2B5EF4-FFF2-40B4-BE49-F238E27FC236}">
                <a16:creationId xmlns:a16="http://schemas.microsoft.com/office/drawing/2014/main" id="{8063A4F6-4300-479F-8024-1FFF399C0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143125"/>
            <a:ext cx="57150" cy="22383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423E"/>
          </a:solidFill>
          <a:ln xmlns:a="http://schemas.openxmlformats.org/drawingml/2006/main" w="9525">
            <a:solidFill>
              <a:srgbClr val="B6423E"/>
            </a:solidFill>
            <a:prstDash val="solid"/>
          </a:ln>
        </p:spPr>
      </p:sp>
      <p:sp>
        <p:nvSpPr>
          <p:cNvPr id="34" name="orion-70">
            <a:extLst xmlns:a="http://schemas.openxmlformats.org/drawingml/2006/main">
              <a:ext uri="{FF2B5EF4-FFF2-40B4-BE49-F238E27FC236}">
                <a16:creationId xmlns:a16="http://schemas.microsoft.com/office/drawing/2014/main" id="{CCE086FC-2FFF-4476-B76A-909075C48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276475"/>
            <a:ext cx="16478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38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Решение искажено</a:t>
            </a:r>
          </a:p>
        </p:txBody>
      </p:sp>
      <p:sp>
        <p:nvSpPr>
          <p:cNvPr id="35" name="orion-71">
            <a:extLst xmlns:a="http://schemas.openxmlformats.org/drawingml/2006/main">
              <a:ext uri="{FF2B5EF4-FFF2-40B4-BE49-F238E27FC236}">
                <a16:creationId xmlns:a16="http://schemas.microsoft.com/office/drawing/2014/main" id="{F1AA9105-34E6-487B-BDC6-F5B75DA85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638425"/>
            <a:ext cx="1647825" cy="1647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Ответственность размыта</a:t>
            </a:r>
          </a:p>
        </p:txBody>
      </p:sp>
      <p:sp>
        <p:nvSpPr>
          <p:cNvPr id="36" name="orion-72">
            <a:extLst xmlns:a="http://schemas.openxmlformats.org/drawingml/2006/main">
              <a:ext uri="{FF2B5EF4-FFF2-40B4-BE49-F238E27FC236}">
                <a16:creationId xmlns:a16="http://schemas.microsoft.com/office/drawing/2014/main" id="{EFC082DC-0F25-4ABC-A892-213A1E6CF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781175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423E"/>
          </a:solidFill>
          <a:ln xmlns:a="http://schemas.openxmlformats.org/drawingml/2006/main" w="0">
            <a:solidFill>
              <a:srgbClr val="B6423E"/>
            </a:solidFill>
            <a:prstDash val="solid"/>
          </a:ln>
        </p:spPr>
        <p:txBody>
          <a:bodyPr xmlns:a="http://schemas.openxmlformats.org/drawingml/2006/main" lIns="0" tIns="65151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37" name="orion-73">
            <a:extLst xmlns:a="http://schemas.openxmlformats.org/drawingml/2006/main">
              <a:ext uri="{FF2B5EF4-FFF2-40B4-BE49-F238E27FC236}">
                <a16:creationId xmlns:a16="http://schemas.microsoft.com/office/drawing/2014/main" id="{7124BB62-2F69-43D0-993D-5ADD74DFC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91075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28575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4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Защита ОРИОН</a:t>
            </a:r>
          </a:p>
        </p:txBody>
      </p:sp>
      <p:sp>
        <p:nvSpPr>
          <p:cNvPr id="38" name="orion-74">
            <a:extLst xmlns:a="http://schemas.openxmlformats.org/drawingml/2006/main">
              <a:ext uri="{FF2B5EF4-FFF2-40B4-BE49-F238E27FC236}">
                <a16:creationId xmlns:a16="http://schemas.microsoft.com/office/drawing/2014/main" id="{09EE2497-C65E-4529-8914-5666F5B2D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743450"/>
            <a:ext cx="14478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определение</a:t>
            </a:r>
          </a:p>
        </p:txBody>
      </p:sp>
      <p:sp>
        <p:nvSpPr>
          <p:cNvPr id="39" name="orion-75">
            <a:extLst xmlns:a="http://schemas.openxmlformats.org/drawingml/2006/main">
              <a:ext uri="{FF2B5EF4-FFF2-40B4-BE49-F238E27FC236}">
                <a16:creationId xmlns:a16="http://schemas.microsoft.com/office/drawing/2014/main" id="{FDDA136E-9177-4D91-91A5-B4E4319D4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743450"/>
            <a:ext cx="12382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контекст</a:t>
            </a:r>
          </a:p>
        </p:txBody>
      </p:sp>
      <p:sp>
        <p:nvSpPr>
          <p:cNvPr id="40" name="orion-76">
            <a:extLst xmlns:a="http://schemas.openxmlformats.org/drawingml/2006/main">
              <a:ext uri="{FF2B5EF4-FFF2-40B4-BE49-F238E27FC236}">
                <a16:creationId xmlns:a16="http://schemas.microsoft.com/office/drawing/2014/main" id="{3057A579-ABFE-4D4D-9F0D-87E3F0D21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4743450"/>
            <a:ext cx="11049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версия</a:t>
            </a:r>
          </a:p>
        </p:txBody>
      </p:sp>
      <p:sp>
        <p:nvSpPr>
          <p:cNvPr id="41" name="orion-77">
            <a:extLst xmlns:a="http://schemas.openxmlformats.org/drawingml/2006/main">
              <a:ext uri="{FF2B5EF4-FFF2-40B4-BE49-F238E27FC236}">
                <a16:creationId xmlns:a16="http://schemas.microsoft.com/office/drawing/2014/main" id="{11466384-79B6-4AEE-AE5B-4C93C0F7D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743450"/>
            <a:ext cx="1409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provenance</a:t>
            </a:r>
          </a:p>
        </p:txBody>
      </p:sp>
      <p:sp>
        <p:nvSpPr>
          <p:cNvPr id="42" name="orion-78">
            <a:extLst xmlns:a="http://schemas.openxmlformats.org/drawingml/2006/main">
              <a:ext uri="{FF2B5EF4-FFF2-40B4-BE49-F238E27FC236}">
                <a16:creationId xmlns:a16="http://schemas.microsoft.com/office/drawing/2014/main" id="{A7549B00-AF70-4B3E-BF2E-0297966AB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74345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права</a:t>
            </a:r>
          </a:p>
        </p:txBody>
      </p:sp>
      <p:sp>
        <p:nvSpPr>
          <p:cNvPr id="43" name="orion-79">
            <a:extLst xmlns:a="http://schemas.openxmlformats.org/drawingml/2006/main">
              <a:ext uri="{FF2B5EF4-FFF2-40B4-BE49-F238E27FC236}">
                <a16:creationId xmlns:a16="http://schemas.microsoft.com/office/drawing/2014/main" id="{663F26E0-CBE2-495D-A873-9A9E0B473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743450"/>
            <a:ext cx="177165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0">
            <a:solidFill>
              <a:srgbClr val="E6F1F4"/>
            </a:solidFill>
            <a:prstDash val="solid"/>
          </a:ln>
        </p:spPr>
        <p:txBody>
          <a:bodyPr xmlns:a="http://schemas.openxmlformats.org/drawingml/2006/main" lIns="57150" tIns="66675" rIns="57150" bIns="28575">
            <a:normAutofit fontScale="894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round-trip тест</a:t>
            </a:r>
          </a:p>
        </p:txBody>
      </p:sp>
      <p:sp>
        <p:nvSpPr>
          <p:cNvPr id="44" name="orion-80">
            <a:extLst xmlns:a="http://schemas.openxmlformats.org/drawingml/2006/main">
              <a:ext uri="{FF2B5EF4-FFF2-40B4-BE49-F238E27FC236}">
                <a16:creationId xmlns:a16="http://schemas.microsoft.com/office/drawing/2014/main" id="{EF9AAA6D-7FE4-49C2-A75B-61C1B0F69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67350"/>
            <a:ext cx="9525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0" tIns="57150" rIns="95250" bIns="0">
            <a:normAutofit fontScale="7216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Каждое соответствие имеет направление, тип, условия, доказательство и тест обратного преобразования.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07687372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orion-81">
            <a:extLst xmlns:a="http://schemas.openxmlformats.org/drawingml/2006/main">
              <a:ext uri="{FF2B5EF4-FFF2-40B4-BE49-F238E27FC236}">
                <a16:creationId xmlns:a16="http://schemas.microsoft.com/office/drawing/2014/main" id="{BF6B7352-E25A-4F3E-B9B6-C1CF65B84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82">
            <a:extLst xmlns:a="http://schemas.openxmlformats.org/drawingml/2006/main">
              <a:ext uri="{FF2B5EF4-FFF2-40B4-BE49-F238E27FC236}">
                <a16:creationId xmlns:a16="http://schemas.microsoft.com/office/drawing/2014/main" id="{56E90C32-C12C-4CC8-8F35-1B88D9378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04</a:t>
            </a:r>
          </a:p>
        </p:txBody>
      </p:sp>
      <p:sp>
        <p:nvSpPr>
          <p:cNvPr id="3" name="orion-83">
            <a:extLst xmlns:a="http://schemas.openxmlformats.org/drawingml/2006/main">
              <a:ext uri="{FF2B5EF4-FFF2-40B4-BE49-F238E27FC236}">
                <a16:creationId xmlns:a16="http://schemas.microsoft.com/office/drawing/2014/main" id="{0F5AB748-E781-42C5-9C66-FEFC7160C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Архитектура 22:22</a:t>
            </a:r>
          </a:p>
        </p:txBody>
      </p:sp>
      <p:sp>
        <p:nvSpPr>
          <p:cNvPr id="4" name="orion-84">
            <a:extLst xmlns:a="http://schemas.openxmlformats.org/drawingml/2006/main">
              <a:ext uri="{FF2B5EF4-FFF2-40B4-BE49-F238E27FC236}">
                <a16:creationId xmlns:a16="http://schemas.microsoft.com/office/drawing/2014/main" id="{3B9CE8B4-8AA8-4C95-8038-634F96780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Двоеточие означает структурное соответствие: 22 смысловые оси ↔ 22 проверяемых результата</a:t>
            </a:r>
          </a:p>
        </p:txBody>
      </p:sp>
      <p:sp>
        <p:nvSpPr>
          <p:cNvPr id="5" name="orion-85">
            <a:extLst xmlns:a="http://schemas.openxmlformats.org/drawingml/2006/main">
              <a:ext uri="{FF2B5EF4-FFF2-40B4-BE49-F238E27FC236}">
                <a16:creationId xmlns:a16="http://schemas.microsoft.com/office/drawing/2014/main" id="{B04E75FF-DE2D-46BF-BEBD-42DAD60F0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86">
            <a:extLst xmlns:a="http://schemas.openxmlformats.org/drawingml/2006/main">
              <a:ext uri="{FF2B5EF4-FFF2-40B4-BE49-F238E27FC236}">
                <a16:creationId xmlns:a16="http://schemas.microsoft.com/office/drawing/2014/main" id="{8BA26192-45B3-458F-976F-AFFD8AD92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87">
            <a:extLst xmlns:a="http://schemas.openxmlformats.org/drawingml/2006/main">
              <a:ext uri="{FF2B5EF4-FFF2-40B4-BE49-F238E27FC236}">
                <a16:creationId xmlns:a16="http://schemas.microsoft.com/office/drawing/2014/main" id="{5DE23716-3D75-4B44-9DD1-67102FFB0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8" name="orion-88">
            <a:extLst xmlns:a="http://schemas.openxmlformats.org/drawingml/2006/main">
              <a:ext uri="{FF2B5EF4-FFF2-40B4-BE49-F238E27FC236}">
                <a16:creationId xmlns:a16="http://schemas.microsoft.com/office/drawing/2014/main" id="{90386981-AFD2-4C4B-A913-638DA2BB4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000250"/>
            <a:ext cx="1905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68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68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22</a:t>
            </a:r>
          </a:p>
        </p:txBody>
      </p:sp>
      <p:sp>
        <p:nvSpPr>
          <p:cNvPr id="9" name="orion-89">
            <a:extLst xmlns:a="http://schemas.openxmlformats.org/drawingml/2006/main">
              <a:ext uri="{FF2B5EF4-FFF2-40B4-BE49-F238E27FC236}">
                <a16:creationId xmlns:a16="http://schemas.microsoft.com/office/drawing/2014/main" id="{7B5D577F-857B-4525-AAEE-C6EC95D20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990850"/>
            <a:ext cx="609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645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42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42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:</a:t>
            </a:r>
          </a:p>
        </p:txBody>
      </p:sp>
      <p:sp>
        <p:nvSpPr>
          <p:cNvPr id="10" name="orion-90">
            <a:extLst xmlns:a="http://schemas.openxmlformats.org/drawingml/2006/main">
              <a:ext uri="{FF2B5EF4-FFF2-40B4-BE49-F238E27FC236}">
                <a16:creationId xmlns:a16="http://schemas.microsoft.com/office/drawing/2014/main" id="{8CBC77AD-D7A1-40DB-9FFF-4CA3B3F6C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714750"/>
            <a:ext cx="1905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6800" b="1">
                <a:solidFill>
                  <a:srgbClr val="0D7C86"/>
                </a:solidFill>
                <a:latin typeface="Aptos Display"/>
                <a:ea typeface="Aptos Display"/>
                <a:cs typeface="Aptos Display"/>
              </a:defRPr>
            </a:pPr>
            <a:r>
              <a:rPr sz="6800" b="1">
                <a:solidFill>
                  <a:srgbClr val="0D7C86"/>
                </a:solidFill>
                <a:latin typeface="Aptos Display"/>
                <a:ea typeface="Aptos Display"/>
                <a:cs typeface="Aptos Display"/>
              </a:rPr>
              <a:t>22</a:t>
            </a:r>
          </a:p>
        </p:txBody>
      </p:sp>
      <p:sp>
        <p:nvSpPr>
          <p:cNvPr id="11" name="orion-91">
            <a:extLst xmlns:a="http://schemas.openxmlformats.org/drawingml/2006/main">
              <a:ext uri="{FF2B5EF4-FFF2-40B4-BE49-F238E27FC236}">
                <a16:creationId xmlns:a16="http://schemas.microsoft.com/office/drawing/2014/main" id="{70130D8E-D470-48D1-8663-2CFE82BEA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71650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2" name="orion-92">
            <a:extLst xmlns:a="http://schemas.openxmlformats.org/drawingml/2006/main">
              <a:ext uri="{FF2B5EF4-FFF2-40B4-BE49-F238E27FC236}">
                <a16:creationId xmlns:a16="http://schemas.microsoft.com/office/drawing/2014/main" id="{25EB53FC-5D69-41F6-A99E-E1AD63761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71650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3" name="orion-93">
            <a:extLst xmlns:a="http://schemas.openxmlformats.org/drawingml/2006/main">
              <a:ext uri="{FF2B5EF4-FFF2-40B4-BE49-F238E27FC236}">
                <a16:creationId xmlns:a16="http://schemas.microsoft.com/office/drawing/2014/main" id="{5E2F9815-8038-4353-94DD-BE86D18AE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859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1–5</a:t>
            </a:r>
          </a:p>
        </p:txBody>
      </p:sp>
      <p:sp>
        <p:nvSpPr>
          <p:cNvPr id="14" name="orion-94">
            <a:extLst xmlns:a="http://schemas.openxmlformats.org/drawingml/2006/main">
              <a:ext uri="{FF2B5EF4-FFF2-40B4-BE49-F238E27FC236}">
                <a16:creationId xmlns:a16="http://schemas.microsoft.com/office/drawing/2014/main" id="{D3D9CDD3-E95F-4E15-970A-5B7F412DF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62175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Ценность → цель</a:t>
            </a:r>
          </a:p>
        </p:txBody>
      </p:sp>
      <p:sp>
        <p:nvSpPr>
          <p:cNvPr id="15" name="orion-95">
            <a:extLst xmlns:a="http://schemas.openxmlformats.org/drawingml/2006/main">
              <a:ext uri="{FF2B5EF4-FFF2-40B4-BE49-F238E27FC236}">
                <a16:creationId xmlns:a16="http://schemas.microsoft.com/office/drawing/2014/main" id="{A71FE9C6-39E6-4798-83AB-511EF47FA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6" name="orion-96">
            <a:extLst xmlns:a="http://schemas.openxmlformats.org/drawingml/2006/main">
              <a:ext uri="{FF2B5EF4-FFF2-40B4-BE49-F238E27FC236}">
                <a16:creationId xmlns:a16="http://schemas.microsoft.com/office/drawing/2014/main" id="{BAB0F765-D965-4245-98D4-2255B1EAF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7" name="orion-97">
            <a:extLst xmlns:a="http://schemas.openxmlformats.org/drawingml/2006/main">
              <a:ext uri="{FF2B5EF4-FFF2-40B4-BE49-F238E27FC236}">
                <a16:creationId xmlns:a16="http://schemas.microsoft.com/office/drawing/2014/main" id="{F39FD099-6B05-4D49-92BF-C36C0EB5E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3367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6–10</a:t>
            </a:r>
          </a:p>
        </p:txBody>
      </p:sp>
      <p:sp>
        <p:nvSpPr>
          <p:cNvPr id="18" name="orion-98">
            <a:extLst xmlns:a="http://schemas.openxmlformats.org/drawingml/2006/main">
              <a:ext uri="{FF2B5EF4-FFF2-40B4-BE49-F238E27FC236}">
                <a16:creationId xmlns:a16="http://schemas.microsoft.com/office/drawing/2014/main" id="{3C66298F-1D1D-4170-A087-3493BD52C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0990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Объект → ситуация</a:t>
            </a:r>
          </a:p>
        </p:txBody>
      </p:sp>
      <p:sp>
        <p:nvSpPr>
          <p:cNvPr id="19" name="orion-99">
            <a:extLst xmlns:a="http://schemas.openxmlformats.org/drawingml/2006/main">
              <a:ext uri="{FF2B5EF4-FFF2-40B4-BE49-F238E27FC236}">
                <a16:creationId xmlns:a16="http://schemas.microsoft.com/office/drawing/2014/main" id="{2DE40972-3D4A-458D-B97A-9EB7F3C1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67100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0" name="orion-100">
            <a:extLst xmlns:a="http://schemas.openxmlformats.org/drawingml/2006/main">
              <a:ext uri="{FF2B5EF4-FFF2-40B4-BE49-F238E27FC236}">
                <a16:creationId xmlns:a16="http://schemas.microsoft.com/office/drawing/2014/main" id="{7B696449-909E-4DFF-9D50-57B1D5D79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67100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1" name="orion-101">
            <a:extLst xmlns:a="http://schemas.openxmlformats.org/drawingml/2006/main">
              <a:ext uri="{FF2B5EF4-FFF2-40B4-BE49-F238E27FC236}">
                <a16:creationId xmlns:a16="http://schemas.microsoft.com/office/drawing/2014/main" id="{32E4F245-D6BF-402C-BA22-7C6A291E8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814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11–13</a:t>
            </a:r>
          </a:p>
        </p:txBody>
      </p:sp>
      <p:sp>
        <p:nvSpPr>
          <p:cNvPr id="22" name="orion-102">
            <a:extLst xmlns:a="http://schemas.openxmlformats.org/drawingml/2006/main">
              <a:ext uri="{FF2B5EF4-FFF2-40B4-BE49-F238E27FC236}">
                <a16:creationId xmlns:a16="http://schemas.microsoft.com/office/drawing/2014/main" id="{CCFA5A1C-EBF7-44CD-9AF5-6D3AE1CE7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57625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Показатель → риск</a:t>
            </a:r>
          </a:p>
        </p:txBody>
      </p:sp>
      <p:sp>
        <p:nvSpPr>
          <p:cNvPr id="23" name="orion-103">
            <a:extLst xmlns:a="http://schemas.openxmlformats.org/drawingml/2006/main">
              <a:ext uri="{FF2B5EF4-FFF2-40B4-BE49-F238E27FC236}">
                <a16:creationId xmlns:a16="http://schemas.microsoft.com/office/drawing/2014/main" id="{DB5BD03F-649D-49D1-B71B-BB039B127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14825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4" name="orion-104">
            <a:extLst xmlns:a="http://schemas.openxmlformats.org/drawingml/2006/main">
              <a:ext uri="{FF2B5EF4-FFF2-40B4-BE49-F238E27FC236}">
                <a16:creationId xmlns:a16="http://schemas.microsoft.com/office/drawing/2014/main" id="{DD22EB5D-6AF1-497A-9223-B0FFCC147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14825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5" name="orion-105">
            <a:extLst xmlns:a="http://schemas.openxmlformats.org/drawingml/2006/main">
              <a:ext uri="{FF2B5EF4-FFF2-40B4-BE49-F238E27FC236}">
                <a16:creationId xmlns:a16="http://schemas.microsoft.com/office/drawing/2014/main" id="{5A07181F-072C-4841-81CE-09566611B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29125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14–18</a:t>
            </a:r>
          </a:p>
        </p:txBody>
      </p:sp>
      <p:sp>
        <p:nvSpPr>
          <p:cNvPr id="26" name="orion-106">
            <a:extLst xmlns:a="http://schemas.openxmlformats.org/drawingml/2006/main">
              <a:ext uri="{FF2B5EF4-FFF2-40B4-BE49-F238E27FC236}">
                <a16:creationId xmlns:a16="http://schemas.microsoft.com/office/drawing/2014/main" id="{2F89D4D6-66FA-4736-9359-710177407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053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Решение → ресурс</a:t>
            </a:r>
          </a:p>
        </p:txBody>
      </p:sp>
      <p:sp>
        <p:nvSpPr>
          <p:cNvPr id="27" name="orion-107">
            <a:extLst xmlns:a="http://schemas.openxmlformats.org/drawingml/2006/main">
              <a:ext uri="{FF2B5EF4-FFF2-40B4-BE49-F238E27FC236}">
                <a16:creationId xmlns:a16="http://schemas.microsoft.com/office/drawing/2014/main" id="{F29B0A94-C58B-4EC3-9482-30DFEABC8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8" name="orion-108">
            <a:extLst xmlns:a="http://schemas.openxmlformats.org/drawingml/2006/main">
              <a:ext uri="{FF2B5EF4-FFF2-40B4-BE49-F238E27FC236}">
                <a16:creationId xmlns:a16="http://schemas.microsoft.com/office/drawing/2014/main" id="{3D66E8EC-8BFF-4C8E-A9CC-17C55051A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9" name="orion-109">
            <a:extLst xmlns:a="http://schemas.openxmlformats.org/drawingml/2006/main">
              <a:ext uri="{FF2B5EF4-FFF2-40B4-BE49-F238E27FC236}">
                <a16:creationId xmlns:a16="http://schemas.microsoft.com/office/drawing/2014/main" id="{5DE0DAC0-0A11-4DB1-8B84-E04534883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768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19–22</a:t>
            </a:r>
          </a:p>
        </p:txBody>
      </p:sp>
      <p:sp>
        <p:nvSpPr>
          <p:cNvPr id="30" name="orion-110">
            <a:extLst xmlns:a="http://schemas.openxmlformats.org/drawingml/2006/main">
              <a:ext uri="{FF2B5EF4-FFF2-40B4-BE49-F238E27FC236}">
                <a16:creationId xmlns:a16="http://schemas.microsoft.com/office/drawing/2014/main" id="{E33FD76F-77EF-4744-802B-465A8063C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553075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Результат → права</a:t>
            </a:r>
          </a:p>
        </p:txBody>
      </p:sp>
      <p:sp>
        <p:nvSpPr>
          <p:cNvPr id="31" name="orion-111">
            <a:extLst xmlns:a="http://schemas.openxmlformats.org/drawingml/2006/main">
              <a:ext uri="{FF2B5EF4-FFF2-40B4-BE49-F238E27FC236}">
                <a16:creationId xmlns:a16="http://schemas.microsoft.com/office/drawing/2014/main" id="{4888B1A1-F978-4C14-B0E3-6FDB79BE1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771650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2" name="orion-112">
            <a:extLst xmlns:a="http://schemas.openxmlformats.org/drawingml/2006/main">
              <a:ext uri="{FF2B5EF4-FFF2-40B4-BE49-F238E27FC236}">
                <a16:creationId xmlns:a16="http://schemas.microsoft.com/office/drawing/2014/main" id="{B6D02A13-53B3-40F1-BADC-DCB7D96A5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771650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33" name="orion-113">
            <a:extLst xmlns:a="http://schemas.openxmlformats.org/drawingml/2006/main">
              <a:ext uri="{FF2B5EF4-FFF2-40B4-BE49-F238E27FC236}">
                <a16:creationId xmlns:a16="http://schemas.microsoft.com/office/drawing/2014/main" id="{A1F33B72-7537-42C2-9AB1-589DF1391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88595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01–05</a:t>
            </a:r>
          </a:p>
        </p:txBody>
      </p:sp>
      <p:sp>
        <p:nvSpPr>
          <p:cNvPr id="34" name="orion-114">
            <a:extLst xmlns:a="http://schemas.openxmlformats.org/drawingml/2006/main">
              <a:ext uri="{FF2B5EF4-FFF2-40B4-BE49-F238E27FC236}">
                <a16:creationId xmlns:a16="http://schemas.microsoft.com/office/drawing/2014/main" id="{1C844147-BF48-4540-BB37-10EE7E833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162175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Ядро и идентичность</a:t>
            </a:r>
          </a:p>
        </p:txBody>
      </p:sp>
      <p:sp>
        <p:nvSpPr>
          <p:cNvPr id="35" name="orion-115">
            <a:extLst xmlns:a="http://schemas.openxmlformats.org/drawingml/2006/main">
              <a:ext uri="{FF2B5EF4-FFF2-40B4-BE49-F238E27FC236}">
                <a16:creationId xmlns:a16="http://schemas.microsoft.com/office/drawing/2014/main" id="{9E79771A-6132-41A0-B50E-EEBDE7DC7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619375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6" name="orion-116">
            <a:extLst xmlns:a="http://schemas.openxmlformats.org/drawingml/2006/main">
              <a:ext uri="{FF2B5EF4-FFF2-40B4-BE49-F238E27FC236}">
                <a16:creationId xmlns:a16="http://schemas.microsoft.com/office/drawing/2014/main" id="{392087DC-7E4D-453E-85BE-4692013C7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619375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37" name="orion-117">
            <a:extLst xmlns:a="http://schemas.openxmlformats.org/drawingml/2006/main">
              <a:ext uri="{FF2B5EF4-FFF2-40B4-BE49-F238E27FC236}">
                <a16:creationId xmlns:a16="http://schemas.microsoft.com/office/drawing/2014/main" id="{C1B1FC38-DCAB-4D00-BF34-B43E3B558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733675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06–10</a:t>
            </a:r>
          </a:p>
        </p:txBody>
      </p:sp>
      <p:sp>
        <p:nvSpPr>
          <p:cNvPr id="38" name="orion-118">
            <a:extLst xmlns:a="http://schemas.openxmlformats.org/drawingml/2006/main">
              <a:ext uri="{FF2B5EF4-FFF2-40B4-BE49-F238E27FC236}">
                <a16:creationId xmlns:a16="http://schemas.microsoft.com/office/drawing/2014/main" id="{47472C5F-C7B0-495D-A040-1F6E53940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00990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Crosswalk и качество</a:t>
            </a:r>
          </a:p>
        </p:txBody>
      </p:sp>
      <p:sp>
        <p:nvSpPr>
          <p:cNvPr id="39" name="orion-119">
            <a:extLst xmlns:a="http://schemas.openxmlformats.org/drawingml/2006/main">
              <a:ext uri="{FF2B5EF4-FFF2-40B4-BE49-F238E27FC236}">
                <a16:creationId xmlns:a16="http://schemas.microsoft.com/office/drawing/2014/main" id="{AC9B0332-2021-4F75-A7CD-B1D1FA8C5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467100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40" name="orion-120">
            <a:extLst xmlns:a="http://schemas.openxmlformats.org/drawingml/2006/main">
              <a:ext uri="{FF2B5EF4-FFF2-40B4-BE49-F238E27FC236}">
                <a16:creationId xmlns:a16="http://schemas.microsoft.com/office/drawing/2014/main" id="{31732B95-6046-4F37-9CD7-F5A1CD485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467100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41" name="orion-121">
            <a:extLst xmlns:a="http://schemas.openxmlformats.org/drawingml/2006/main">
              <a:ext uri="{FF2B5EF4-FFF2-40B4-BE49-F238E27FC236}">
                <a16:creationId xmlns:a16="http://schemas.microsoft.com/office/drawing/2014/main" id="{F0D22EE4-55D1-4A7A-94D9-F9E1A6C76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5814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11–15</a:t>
            </a:r>
          </a:p>
        </p:txBody>
      </p:sp>
      <p:sp>
        <p:nvSpPr>
          <p:cNvPr id="42" name="orion-122">
            <a:extLst xmlns:a="http://schemas.openxmlformats.org/drawingml/2006/main">
              <a:ext uri="{FF2B5EF4-FFF2-40B4-BE49-F238E27FC236}">
                <a16:creationId xmlns:a16="http://schemas.microsoft.com/office/drawing/2014/main" id="{35610B00-8FD3-49D0-98FB-AB747D208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57625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Доказательства и СРЧ</a:t>
            </a:r>
          </a:p>
        </p:txBody>
      </p:sp>
      <p:sp>
        <p:nvSpPr>
          <p:cNvPr id="43" name="orion-123">
            <a:extLst xmlns:a="http://schemas.openxmlformats.org/drawingml/2006/main">
              <a:ext uri="{FF2B5EF4-FFF2-40B4-BE49-F238E27FC236}">
                <a16:creationId xmlns:a16="http://schemas.microsoft.com/office/drawing/2014/main" id="{B0757928-029D-4104-8729-34FF34AC4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314825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44" name="orion-124">
            <a:extLst xmlns:a="http://schemas.openxmlformats.org/drawingml/2006/main">
              <a:ext uri="{FF2B5EF4-FFF2-40B4-BE49-F238E27FC236}">
                <a16:creationId xmlns:a16="http://schemas.microsoft.com/office/drawing/2014/main" id="{2CBCC97A-8C7D-4E2C-82A5-F34767403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314825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45" name="orion-125">
            <a:extLst xmlns:a="http://schemas.openxmlformats.org/drawingml/2006/main">
              <a:ext uri="{FF2B5EF4-FFF2-40B4-BE49-F238E27FC236}">
                <a16:creationId xmlns:a16="http://schemas.microsoft.com/office/drawing/2014/main" id="{DFBAAA63-2C9A-42AE-9326-7E3AD30DA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429125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16–18</a:t>
            </a:r>
          </a:p>
        </p:txBody>
      </p:sp>
      <p:sp>
        <p:nvSpPr>
          <p:cNvPr id="46" name="orion-126">
            <a:extLst xmlns:a="http://schemas.openxmlformats.org/drawingml/2006/main">
              <a:ext uri="{FF2B5EF4-FFF2-40B4-BE49-F238E27FC236}">
                <a16:creationId xmlns:a16="http://schemas.microsoft.com/office/drawing/2014/main" id="{D4CE3F12-D126-4C5A-B5A1-507D9CECC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7053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Двойник и поток</a:t>
            </a:r>
          </a:p>
        </p:txBody>
      </p:sp>
      <p:sp>
        <p:nvSpPr>
          <p:cNvPr id="47" name="orion-127">
            <a:extLst xmlns:a="http://schemas.openxmlformats.org/drawingml/2006/main">
              <a:ext uri="{FF2B5EF4-FFF2-40B4-BE49-F238E27FC236}">
                <a16:creationId xmlns:a16="http://schemas.microsoft.com/office/drawing/2014/main" id="{47964776-2797-4DF1-9498-387E98F3B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5162550"/>
            <a:ext cx="3714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48" name="orion-128">
            <a:extLst xmlns:a="http://schemas.openxmlformats.org/drawingml/2006/main">
              <a:ext uri="{FF2B5EF4-FFF2-40B4-BE49-F238E27FC236}">
                <a16:creationId xmlns:a16="http://schemas.microsoft.com/office/drawing/2014/main" id="{54779945-773F-4EAF-AEA5-470ADB2C0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5162550"/>
            <a:ext cx="571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49" name="orion-129">
            <a:extLst xmlns:a="http://schemas.openxmlformats.org/drawingml/2006/main">
              <a:ext uri="{FF2B5EF4-FFF2-40B4-BE49-F238E27FC236}">
                <a16:creationId xmlns:a16="http://schemas.microsoft.com/office/drawing/2014/main" id="{71F63312-EC69-4678-A967-74F2C6D11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27685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940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19–22</a:t>
            </a:r>
          </a:p>
        </p:txBody>
      </p:sp>
      <p:sp>
        <p:nvSpPr>
          <p:cNvPr id="50" name="orion-130">
            <a:extLst xmlns:a="http://schemas.openxmlformats.org/drawingml/2006/main">
              <a:ext uri="{FF2B5EF4-FFF2-40B4-BE49-F238E27FC236}">
                <a16:creationId xmlns:a16="http://schemas.microsoft.com/office/drawing/2014/main" id="{74C843E8-DA0C-4B41-80CF-F9BA1DE48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553075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57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API, федерация, архив, аудит</a:t>
            </a:r>
          </a:p>
        </p:txBody>
      </p:sp>
      <p:sp>
        <p:nvSpPr>
          <p:cNvPr id="51" name="orion-131">
            <a:extLst xmlns:a="http://schemas.openxmlformats.org/drawingml/2006/main">
              <a:ext uri="{FF2B5EF4-FFF2-40B4-BE49-F238E27FC236}">
                <a16:creationId xmlns:a16="http://schemas.microsoft.com/office/drawing/2014/main" id="{0D56B5A6-BBAB-407F-B687-6C2C345C8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1676400"/>
            <a:ext cx="2438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00" b="1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2E74B5"/>
                </a:solidFill>
                <a:latin typeface="Aptos"/>
                <a:ea typeface="Aptos"/>
                <a:cs typeface="Aptos"/>
              </a:rPr>
              <a:t>СЕМАНТИКА</a:t>
            </a:r>
          </a:p>
        </p:txBody>
      </p:sp>
      <p:sp>
        <p:nvSpPr>
          <p:cNvPr id="52" name="orion-132">
            <a:extLst xmlns:a="http://schemas.openxmlformats.org/drawingml/2006/main">
              <a:ext uri="{FF2B5EF4-FFF2-40B4-BE49-F238E27FC236}">
                <a16:creationId xmlns:a16="http://schemas.microsoft.com/office/drawing/2014/main" id="{44AE934D-E4EC-469D-93EA-194EA6B65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953000"/>
            <a:ext cx="2438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0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42043541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orion-133">
            <a:extLst xmlns:a="http://schemas.openxmlformats.org/drawingml/2006/main">
              <a:ext uri="{FF2B5EF4-FFF2-40B4-BE49-F238E27FC236}">
                <a16:creationId xmlns:a16="http://schemas.microsoft.com/office/drawing/2014/main" id="{BC4228AA-5BC8-4D2B-9316-6A0874DFF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134">
            <a:extLst xmlns:a="http://schemas.openxmlformats.org/drawingml/2006/main">
              <a:ext uri="{FF2B5EF4-FFF2-40B4-BE49-F238E27FC236}">
                <a16:creationId xmlns:a16="http://schemas.microsoft.com/office/drawing/2014/main" id="{F8562516-AB5A-48A6-9B2C-895B438D0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05</a:t>
            </a:r>
          </a:p>
        </p:txBody>
      </p:sp>
      <p:sp>
        <p:nvSpPr>
          <p:cNvPr id="3" name="orion-135">
            <a:extLst xmlns:a="http://schemas.openxmlformats.org/drawingml/2006/main">
              <a:ext uri="{FF2B5EF4-FFF2-40B4-BE49-F238E27FC236}">
                <a16:creationId xmlns:a16="http://schemas.microsoft.com/office/drawing/2014/main" id="{C6A4C6D4-6547-439B-BF05-C8D328F4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Пять слоёв цивилизационной ОС</a:t>
            </a:r>
          </a:p>
        </p:txBody>
      </p:sp>
      <p:sp>
        <p:nvSpPr>
          <p:cNvPr id="4" name="orion-136">
            <a:extLst xmlns:a="http://schemas.openxmlformats.org/drawingml/2006/main">
              <a:ext uri="{FF2B5EF4-FFF2-40B4-BE49-F238E27FC236}">
                <a16:creationId xmlns:a16="http://schemas.microsoft.com/office/drawing/2014/main" id="{D61D75BD-D785-44FB-A28B-7F76F0956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Каждый слой принимает проверяемый вход и оставляет машинно-читаемый след</a:t>
            </a:r>
          </a:p>
        </p:txBody>
      </p:sp>
      <p:sp>
        <p:nvSpPr>
          <p:cNvPr id="5" name="orion-137">
            <a:extLst xmlns:a="http://schemas.openxmlformats.org/drawingml/2006/main">
              <a:ext uri="{FF2B5EF4-FFF2-40B4-BE49-F238E27FC236}">
                <a16:creationId xmlns:a16="http://schemas.microsoft.com/office/drawing/2014/main" id="{9363F4C1-CC24-4E26-AF43-765236397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138">
            <a:extLst xmlns:a="http://schemas.openxmlformats.org/drawingml/2006/main">
              <a:ext uri="{FF2B5EF4-FFF2-40B4-BE49-F238E27FC236}">
                <a16:creationId xmlns:a16="http://schemas.microsoft.com/office/drawing/2014/main" id="{2DFA6FEC-A7DE-464A-97FB-98C7DE1C5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139">
            <a:extLst xmlns:a="http://schemas.openxmlformats.org/drawingml/2006/main">
              <a:ext uri="{FF2B5EF4-FFF2-40B4-BE49-F238E27FC236}">
                <a16:creationId xmlns:a16="http://schemas.microsoft.com/office/drawing/2014/main" id="{8B70B50A-F21E-49FB-B0A8-E15B682D4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8" name="orion-140">
            <a:extLst xmlns:a="http://schemas.openxmlformats.org/drawingml/2006/main">
              <a:ext uri="{FF2B5EF4-FFF2-40B4-BE49-F238E27FC236}">
                <a16:creationId xmlns:a16="http://schemas.microsoft.com/office/drawing/2014/main" id="{945AB7E1-7A51-436B-AD48-E4B5570A0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orion-141">
            <a:extLst xmlns:a="http://schemas.openxmlformats.org/drawingml/2006/main">
              <a:ext uri="{FF2B5EF4-FFF2-40B4-BE49-F238E27FC236}">
                <a16:creationId xmlns:a16="http://schemas.microsoft.com/office/drawing/2014/main" id="{08695AD0-ACC4-4E9C-B65B-953F1D945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752600"/>
            <a:ext cx="2095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  <p:txBody>
          <a:bodyPr xmlns:a="http://schemas.openxmlformats.org/drawingml/2006/main" lIns="152400" tIns="171450" rIns="15240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СМЫСЛ</a:t>
            </a:r>
          </a:p>
        </p:txBody>
      </p:sp>
      <p:sp>
        <p:nvSpPr>
          <p:cNvPr id="10" name="orion-142">
            <a:extLst xmlns:a="http://schemas.openxmlformats.org/drawingml/2006/main">
              <a:ext uri="{FF2B5EF4-FFF2-40B4-BE49-F238E27FC236}">
                <a16:creationId xmlns:a16="http://schemas.microsoft.com/office/drawing/2014/main" id="{BF26875C-F231-4DB7-BB73-68B91D505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752600"/>
            <a:ext cx="3143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Что это значит?</a:t>
            </a:r>
          </a:p>
        </p:txBody>
      </p:sp>
      <p:sp>
        <p:nvSpPr>
          <p:cNvPr id="11" name="orion-143">
            <a:extLst xmlns:a="http://schemas.openxmlformats.org/drawingml/2006/main">
              <a:ext uri="{FF2B5EF4-FFF2-40B4-BE49-F238E27FC236}">
                <a16:creationId xmlns:a16="http://schemas.microsoft.com/office/drawing/2014/main" id="{88FAC380-76F3-4D6A-A45B-3386FFAEB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752600"/>
            <a:ext cx="457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понятия · определения · ценности</a:t>
            </a:r>
          </a:p>
        </p:txBody>
      </p:sp>
      <p:sp>
        <p:nvSpPr>
          <p:cNvPr id="12" name="orion-144">
            <a:extLst xmlns:a="http://schemas.openxmlformats.org/drawingml/2006/main">
              <a:ext uri="{FF2B5EF4-FFF2-40B4-BE49-F238E27FC236}">
                <a16:creationId xmlns:a16="http://schemas.microsoft.com/office/drawing/2014/main" id="{61932024-2B6C-4C1B-8A0E-712648012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14625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3" name="orion-145">
            <a:extLst xmlns:a="http://schemas.openxmlformats.org/drawingml/2006/main">
              <a:ext uri="{FF2B5EF4-FFF2-40B4-BE49-F238E27FC236}">
                <a16:creationId xmlns:a16="http://schemas.microsoft.com/office/drawing/2014/main" id="{BDFDD86C-95CD-4F92-9E7E-313078791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619375"/>
            <a:ext cx="2095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0">
            <a:solidFill>
              <a:srgbClr val="2E74B5"/>
            </a:solidFill>
            <a:prstDash val="solid"/>
          </a:ln>
        </p:spPr>
        <p:txBody>
          <a:bodyPr xmlns:a="http://schemas.openxmlformats.org/drawingml/2006/main" lIns="152400" tIns="171450" rIns="15240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ЗНАНИЕ</a:t>
            </a:r>
          </a:p>
        </p:txBody>
      </p:sp>
      <p:sp>
        <p:nvSpPr>
          <p:cNvPr id="14" name="orion-146">
            <a:extLst xmlns:a="http://schemas.openxmlformats.org/drawingml/2006/main">
              <a:ext uri="{FF2B5EF4-FFF2-40B4-BE49-F238E27FC236}">
                <a16:creationId xmlns:a16="http://schemas.microsoft.com/office/drawing/2014/main" id="{9839AC1B-3764-4DD2-B136-E5A157B64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619375"/>
            <a:ext cx="3143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Что подтверждено?</a:t>
            </a:r>
          </a:p>
        </p:txBody>
      </p:sp>
      <p:sp>
        <p:nvSpPr>
          <p:cNvPr id="15" name="orion-147">
            <a:extLst xmlns:a="http://schemas.openxmlformats.org/drawingml/2006/main">
              <a:ext uri="{FF2B5EF4-FFF2-40B4-BE49-F238E27FC236}">
                <a16:creationId xmlns:a16="http://schemas.microsoft.com/office/drawing/2014/main" id="{F059E97B-111E-4C92-B988-B32C204D3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619375"/>
            <a:ext cx="457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данные · источники · версии</a:t>
            </a:r>
          </a:p>
        </p:txBody>
      </p:sp>
      <p:sp>
        <p:nvSpPr>
          <p:cNvPr id="16" name="orion-148">
            <a:extLst xmlns:a="http://schemas.openxmlformats.org/drawingml/2006/main">
              <a:ext uri="{FF2B5EF4-FFF2-40B4-BE49-F238E27FC236}">
                <a16:creationId xmlns:a16="http://schemas.microsoft.com/office/drawing/2014/main" id="{E81D25BC-C864-4ED7-A04F-755E104F4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7C86"/>
          </a:solidFill>
          <a:ln xmlns:a="http://schemas.openxmlformats.org/drawingml/2006/main" w="0">
            <a:solidFill>
              <a:srgbClr val="0D7C86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7" name="orion-149">
            <a:extLst xmlns:a="http://schemas.openxmlformats.org/drawingml/2006/main">
              <a:ext uri="{FF2B5EF4-FFF2-40B4-BE49-F238E27FC236}">
                <a16:creationId xmlns:a16="http://schemas.microsoft.com/office/drawing/2014/main" id="{704AFE62-CDA9-4825-83A4-76B2575B0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86150"/>
            <a:ext cx="2095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0">
            <a:solidFill>
              <a:srgbClr val="0D7C86"/>
            </a:solidFill>
            <a:prstDash val="solid"/>
          </a:ln>
        </p:spPr>
        <p:txBody>
          <a:bodyPr xmlns:a="http://schemas.openxmlformats.org/drawingml/2006/main" lIns="152400" tIns="171450" rIns="15240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18" name="orion-150">
            <a:extLst xmlns:a="http://schemas.openxmlformats.org/drawingml/2006/main">
              <a:ext uri="{FF2B5EF4-FFF2-40B4-BE49-F238E27FC236}">
                <a16:creationId xmlns:a16="http://schemas.microsoft.com/office/drawing/2014/main" id="{D5ABAEBE-1561-4AEB-8AC4-0C75D33AD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486150"/>
            <a:ext cx="3143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959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Кто и на каком основании?</a:t>
            </a:r>
          </a:p>
        </p:txBody>
      </p:sp>
      <p:sp>
        <p:nvSpPr>
          <p:cNvPr id="19" name="orion-151">
            <a:extLst xmlns:a="http://schemas.openxmlformats.org/drawingml/2006/main">
              <a:ext uri="{FF2B5EF4-FFF2-40B4-BE49-F238E27FC236}">
                <a16:creationId xmlns:a16="http://schemas.microsoft.com/office/drawing/2014/main" id="{C377F639-2893-4735-9493-D3A88C286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486150"/>
            <a:ext cx="457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сценарии · риск · полномочие</a:t>
            </a:r>
          </a:p>
        </p:txBody>
      </p:sp>
      <p:sp>
        <p:nvSpPr>
          <p:cNvPr id="20" name="orion-152">
            <a:extLst xmlns:a="http://schemas.openxmlformats.org/drawingml/2006/main">
              <a:ext uri="{FF2B5EF4-FFF2-40B4-BE49-F238E27FC236}">
                <a16:creationId xmlns:a16="http://schemas.microsoft.com/office/drawing/2014/main" id="{1E7F7204-BD51-44EF-8436-F3C2F32BD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48175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1" name="orion-153">
            <a:extLst xmlns:a="http://schemas.openxmlformats.org/drawingml/2006/main">
              <a:ext uri="{FF2B5EF4-FFF2-40B4-BE49-F238E27FC236}">
                <a16:creationId xmlns:a16="http://schemas.microsoft.com/office/drawing/2014/main" id="{E4546212-9A3F-4B08-BEB1-FA891E3BF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352925"/>
            <a:ext cx="2095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0">
            <a:solidFill>
              <a:srgbClr val="D97706"/>
            </a:solidFill>
            <a:prstDash val="solid"/>
          </a:ln>
        </p:spPr>
        <p:txBody>
          <a:bodyPr xmlns:a="http://schemas.openxmlformats.org/drawingml/2006/main" lIns="152400" tIns="171450" rIns="15240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ДЕЙСТВИЕ</a:t>
            </a:r>
          </a:p>
        </p:txBody>
      </p:sp>
      <p:sp>
        <p:nvSpPr>
          <p:cNvPr id="22" name="orion-154">
            <a:extLst xmlns:a="http://schemas.openxmlformats.org/drawingml/2006/main">
              <a:ext uri="{FF2B5EF4-FFF2-40B4-BE49-F238E27FC236}">
                <a16:creationId xmlns:a16="http://schemas.microsoft.com/office/drawing/2014/main" id="{B804FAB7-5CEC-467C-92D5-A64C4C487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352925"/>
            <a:ext cx="3143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Что выполнено?</a:t>
            </a:r>
          </a:p>
        </p:txBody>
      </p:sp>
      <p:sp>
        <p:nvSpPr>
          <p:cNvPr id="23" name="orion-155">
            <a:extLst xmlns:a="http://schemas.openxmlformats.org/drawingml/2006/main">
              <a:ext uri="{FF2B5EF4-FFF2-40B4-BE49-F238E27FC236}">
                <a16:creationId xmlns:a16="http://schemas.microsoft.com/office/drawing/2014/main" id="{24FFF6BC-2F49-4672-B8C7-FFC441106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352925"/>
            <a:ext cx="457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процесс · ресурс · результат</a:t>
            </a:r>
          </a:p>
        </p:txBody>
      </p:sp>
      <p:sp>
        <p:nvSpPr>
          <p:cNvPr id="24" name="orion-156">
            <a:extLst xmlns:a="http://schemas.openxmlformats.org/drawingml/2006/main">
              <a:ext uri="{FF2B5EF4-FFF2-40B4-BE49-F238E27FC236}">
                <a16:creationId xmlns:a16="http://schemas.microsoft.com/office/drawing/2014/main" id="{FE42F596-2736-4510-B125-C7EC38042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D5B"/>
          </a:solidFill>
          <a:ln xmlns:a="http://schemas.openxmlformats.org/drawingml/2006/main" w="0">
            <a:solidFill>
              <a:srgbClr val="2E7D5B"/>
            </a:solidFill>
            <a:prstDash val="solid"/>
          </a:ln>
        </p:spPr>
        <p:txBody>
          <a:bodyPr xmlns:a="http://schemas.openxmlformats.org/drawingml/2006/main" lIns="0" tIns="82296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5" name="orion-157">
            <a:extLst xmlns:a="http://schemas.openxmlformats.org/drawingml/2006/main">
              <a:ext uri="{FF2B5EF4-FFF2-40B4-BE49-F238E27FC236}">
                <a16:creationId xmlns:a16="http://schemas.microsoft.com/office/drawing/2014/main" id="{133697A3-08C5-47AE-988D-161F6670E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219700"/>
            <a:ext cx="20955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2E7D5B"/>
          </a:solidFill>
          <a:ln xmlns:a="http://schemas.openxmlformats.org/drawingml/2006/main" w="0">
            <a:solidFill>
              <a:srgbClr val="2E7D5B"/>
            </a:solidFill>
            <a:prstDash val="solid"/>
          </a:ln>
        </p:spPr>
        <p:txBody>
          <a:bodyPr xmlns:a="http://schemas.openxmlformats.org/drawingml/2006/main" lIns="152400" tIns="171450" rIns="15240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ПАМЯТЬ</a:t>
            </a:r>
          </a:p>
        </p:txBody>
      </p:sp>
      <p:sp>
        <p:nvSpPr>
          <p:cNvPr id="26" name="orion-158">
            <a:extLst xmlns:a="http://schemas.openxmlformats.org/drawingml/2006/main">
              <a:ext uri="{FF2B5EF4-FFF2-40B4-BE49-F238E27FC236}">
                <a16:creationId xmlns:a16="http://schemas.microsoft.com/office/drawing/2014/main" id="{AD6D72A2-C346-447B-A418-0320906B1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219700"/>
            <a:ext cx="3143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0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9795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Что сохранено и усвоено?</a:t>
            </a:r>
          </a:p>
        </p:txBody>
      </p:sp>
      <p:sp>
        <p:nvSpPr>
          <p:cNvPr id="27" name="orion-159">
            <a:extLst xmlns:a="http://schemas.openxmlformats.org/drawingml/2006/main">
              <a:ext uri="{FF2B5EF4-FFF2-40B4-BE49-F238E27FC236}">
                <a16:creationId xmlns:a16="http://schemas.microsoft.com/office/drawing/2014/main" id="{00EE078B-C90D-4D3D-9FCA-DCC7BF48A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5219700"/>
            <a:ext cx="45720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  <p:txBody>
          <a:bodyPr xmlns:a="http://schemas.openxmlformats.org/drawingml/2006/main" lIns="171450" tIns="171450" rIns="1333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provenance · архив · урок</a:t>
            </a:r>
          </a:p>
        </p:txBody>
      </p:sp>
    </p:spTree>
    <p:extLst>
      <p:ext uri="{BB962C8B-B14F-4D97-AF65-F5344CB8AC3E}">
        <p14:creationId xmlns:p14="http://schemas.microsoft.com/office/powerpoint/2010/main" val="199961455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orion-160">
            <a:extLst xmlns:a="http://schemas.openxmlformats.org/drawingml/2006/main">
              <a:ext uri="{FF2B5EF4-FFF2-40B4-BE49-F238E27FC236}">
                <a16:creationId xmlns:a16="http://schemas.microsoft.com/office/drawing/2014/main" id="{9E58A0F2-69A7-4544-AA57-60CFAD9DC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161">
            <a:extLst xmlns:a="http://schemas.openxmlformats.org/drawingml/2006/main">
              <a:ext uri="{FF2B5EF4-FFF2-40B4-BE49-F238E27FC236}">
                <a16:creationId xmlns:a16="http://schemas.microsoft.com/office/drawing/2014/main" id="{DDBA455B-8ABA-4430-AF86-4E6873D3C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06</a:t>
            </a:r>
          </a:p>
        </p:txBody>
      </p:sp>
      <p:sp>
        <p:nvSpPr>
          <p:cNvPr id="3" name="orion-162">
            <a:extLst xmlns:a="http://schemas.openxmlformats.org/drawingml/2006/main">
              <a:ext uri="{FF2B5EF4-FFF2-40B4-BE49-F238E27FC236}">
                <a16:creationId xmlns:a16="http://schemas.microsoft.com/office/drawing/2014/main" id="{3062B03A-CE10-4388-890C-EECEB2B09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«Мыслящий поток» — управляемая траектория</a:t>
            </a:r>
          </a:p>
        </p:txBody>
      </p:sp>
      <p:sp>
        <p:nvSpPr>
          <p:cNvPr id="4" name="orion-163">
            <a:extLst xmlns:a="http://schemas.openxmlformats.org/drawingml/2006/main">
              <a:ext uri="{FF2B5EF4-FFF2-40B4-BE49-F238E27FC236}">
                <a16:creationId xmlns:a16="http://schemas.microsoft.com/office/drawing/2014/main" id="{B3D19956-4427-4F6F-9E83-267F93CDB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ИИ расширяет поле гипотез; человек сохраняет полномочие и ответственность за критическое решение</a:t>
            </a:r>
          </a:p>
        </p:txBody>
      </p:sp>
      <p:sp>
        <p:nvSpPr>
          <p:cNvPr id="5" name="orion-164">
            <a:extLst xmlns:a="http://schemas.openxmlformats.org/drawingml/2006/main">
              <a:ext uri="{FF2B5EF4-FFF2-40B4-BE49-F238E27FC236}">
                <a16:creationId xmlns:a16="http://schemas.microsoft.com/office/drawing/2014/main" id="{337E7EBA-9537-4902-9477-B7E997DE3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165">
            <a:extLst xmlns:a="http://schemas.openxmlformats.org/drawingml/2006/main">
              <a:ext uri="{FF2B5EF4-FFF2-40B4-BE49-F238E27FC236}">
                <a16:creationId xmlns:a16="http://schemas.microsoft.com/office/drawing/2014/main" id="{474009EF-E60D-48A4-AA98-F78CAAA42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166">
            <a:extLst xmlns:a="http://schemas.openxmlformats.org/drawingml/2006/main">
              <a:ext uri="{FF2B5EF4-FFF2-40B4-BE49-F238E27FC236}">
                <a16:creationId xmlns:a16="http://schemas.microsoft.com/office/drawing/2014/main" id="{7A4A9B25-6661-49D8-BFBD-A1AEB23E5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8" name="orion-167">
            <a:extLst xmlns:a="http://schemas.openxmlformats.org/drawingml/2006/main">
              <a:ext uri="{FF2B5EF4-FFF2-40B4-BE49-F238E27FC236}">
                <a16:creationId xmlns:a16="http://schemas.microsoft.com/office/drawing/2014/main" id="{9A67BC64-3F17-491D-9BCE-62FF8861E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4785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168">
            <a:extLst xmlns:a="http://schemas.openxmlformats.org/drawingml/2006/main">
              <a:ext uri="{FF2B5EF4-FFF2-40B4-BE49-F238E27FC236}">
                <a16:creationId xmlns:a16="http://schemas.microsoft.com/office/drawing/2014/main" id="{15E1AD05-F4CA-4CC9-8141-1E399FE3F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4785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0" name="orion-169">
            <a:extLst xmlns:a="http://schemas.openxmlformats.org/drawingml/2006/main">
              <a:ext uri="{FF2B5EF4-FFF2-40B4-BE49-F238E27FC236}">
                <a16:creationId xmlns:a16="http://schemas.microsoft.com/office/drawing/2014/main" id="{4313A505-1C4B-44F8-B213-C203E6973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812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1  Сигнал</a:t>
            </a:r>
          </a:p>
        </p:txBody>
      </p:sp>
      <p:sp>
        <p:nvSpPr>
          <p:cNvPr id="11" name="orion-170">
            <a:extLst xmlns:a="http://schemas.openxmlformats.org/drawingml/2006/main">
              <a:ext uri="{FF2B5EF4-FFF2-40B4-BE49-F238E27FC236}">
                <a16:creationId xmlns:a16="http://schemas.microsoft.com/office/drawing/2014/main" id="{3EACDDB7-90D1-4656-A2F8-97E5A8737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4315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наблюдение</a:t>
            </a:r>
          </a:p>
        </p:txBody>
      </p:sp>
      <p:sp>
        <p:nvSpPr>
          <p:cNvPr id="12" name="orion-171">
            <a:extLst xmlns:a="http://schemas.openxmlformats.org/drawingml/2006/main">
              <a:ext uri="{FF2B5EF4-FFF2-40B4-BE49-F238E27FC236}">
                <a16:creationId xmlns:a16="http://schemas.microsoft.com/office/drawing/2014/main" id="{9F9A84C8-DAB2-4CF1-9636-07F12192D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333625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orion-172">
            <a:extLst xmlns:a="http://schemas.openxmlformats.org/drawingml/2006/main">
              <a:ext uri="{FF2B5EF4-FFF2-40B4-BE49-F238E27FC236}">
                <a16:creationId xmlns:a16="http://schemas.microsoft.com/office/drawing/2014/main" id="{862E892C-F93C-4410-92D6-9F02985D4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84785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orion-173">
            <a:extLst xmlns:a="http://schemas.openxmlformats.org/drawingml/2006/main">
              <a:ext uri="{FF2B5EF4-FFF2-40B4-BE49-F238E27FC236}">
                <a16:creationId xmlns:a16="http://schemas.microsoft.com/office/drawing/2014/main" id="{4A775833-FFE2-40F0-81EB-5EB08402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84785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5" name="orion-174">
            <a:extLst xmlns:a="http://schemas.openxmlformats.org/drawingml/2006/main">
              <a:ext uri="{FF2B5EF4-FFF2-40B4-BE49-F238E27FC236}">
                <a16:creationId xmlns:a16="http://schemas.microsoft.com/office/drawing/2014/main" id="{275BD9AC-11AF-4068-B664-849DCA173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9812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2  Контекст</a:t>
            </a:r>
          </a:p>
        </p:txBody>
      </p:sp>
      <p:sp>
        <p:nvSpPr>
          <p:cNvPr id="16" name="orion-175">
            <a:extLst xmlns:a="http://schemas.openxmlformats.org/drawingml/2006/main">
              <a:ext uri="{FF2B5EF4-FFF2-40B4-BE49-F238E27FC236}">
                <a16:creationId xmlns:a16="http://schemas.microsoft.com/office/drawing/2014/main" id="{672BA5B7-2082-4654-A01D-8F7C86A76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34315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оси GEO·TIM·SIT</a:t>
            </a:r>
          </a:p>
        </p:txBody>
      </p:sp>
      <p:sp>
        <p:nvSpPr>
          <p:cNvPr id="17" name="orion-176">
            <a:extLst xmlns:a="http://schemas.openxmlformats.org/drawingml/2006/main">
              <a:ext uri="{FF2B5EF4-FFF2-40B4-BE49-F238E27FC236}">
                <a16:creationId xmlns:a16="http://schemas.microsoft.com/office/drawing/2014/main" id="{79AA32CD-13CF-4ACC-BE77-B01E2F061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33625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8" name="orion-177">
            <a:extLst xmlns:a="http://schemas.openxmlformats.org/drawingml/2006/main">
              <a:ext uri="{FF2B5EF4-FFF2-40B4-BE49-F238E27FC236}">
                <a16:creationId xmlns:a16="http://schemas.microsoft.com/office/drawing/2014/main" id="{86536667-8617-4E9A-B60A-1418E8C66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84785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9" name="orion-178">
            <a:extLst xmlns:a="http://schemas.openxmlformats.org/drawingml/2006/main">
              <a:ext uri="{FF2B5EF4-FFF2-40B4-BE49-F238E27FC236}">
                <a16:creationId xmlns:a16="http://schemas.microsoft.com/office/drawing/2014/main" id="{EA08318E-4DA1-468C-9982-BF196B0FA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84785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0" name="orion-179">
            <a:extLst xmlns:a="http://schemas.openxmlformats.org/drawingml/2006/main">
              <a:ext uri="{FF2B5EF4-FFF2-40B4-BE49-F238E27FC236}">
                <a16:creationId xmlns:a16="http://schemas.microsoft.com/office/drawing/2014/main" id="{7508E011-C6E5-4630-9108-1E19FAD32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9812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3  Гипотеза</a:t>
            </a:r>
          </a:p>
        </p:txBody>
      </p:sp>
      <p:sp>
        <p:nvSpPr>
          <p:cNvPr id="21" name="orion-180">
            <a:extLst xmlns:a="http://schemas.openxmlformats.org/drawingml/2006/main">
              <a:ext uri="{FF2B5EF4-FFF2-40B4-BE49-F238E27FC236}">
                <a16:creationId xmlns:a16="http://schemas.microsoft.com/office/drawing/2014/main" id="{B39F126C-109E-4150-9D33-4137E1513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34315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альтернативы</a:t>
            </a:r>
          </a:p>
        </p:txBody>
      </p:sp>
      <p:sp>
        <p:nvSpPr>
          <p:cNvPr id="22" name="orion-181">
            <a:extLst xmlns:a="http://schemas.openxmlformats.org/drawingml/2006/main">
              <a:ext uri="{FF2B5EF4-FFF2-40B4-BE49-F238E27FC236}">
                <a16:creationId xmlns:a16="http://schemas.microsoft.com/office/drawing/2014/main" id="{E25AE271-56F2-45F4-BCDD-CB6E046AA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83845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23" name="orion-182">
            <a:extLst xmlns:a="http://schemas.openxmlformats.org/drawingml/2006/main">
              <a:ext uri="{FF2B5EF4-FFF2-40B4-BE49-F238E27FC236}">
                <a16:creationId xmlns:a16="http://schemas.microsoft.com/office/drawing/2014/main" id="{24D62EA4-F938-43E3-9E38-4110C1A33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0040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BF2E7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4" name="orion-183">
            <a:extLst xmlns:a="http://schemas.openxmlformats.org/drawingml/2006/main">
              <a:ext uri="{FF2B5EF4-FFF2-40B4-BE49-F238E27FC236}">
                <a16:creationId xmlns:a16="http://schemas.microsoft.com/office/drawing/2014/main" id="{C4E6D1C7-BCAA-45E2-B7BC-B4C679552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0040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25" name="orion-184">
            <a:extLst xmlns:a="http://schemas.openxmlformats.org/drawingml/2006/main">
              <a:ext uri="{FF2B5EF4-FFF2-40B4-BE49-F238E27FC236}">
                <a16:creationId xmlns:a16="http://schemas.microsoft.com/office/drawing/2014/main" id="{3ED8809B-0334-4D59-975B-8A897492E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3375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6  Полномочие</a:t>
            </a:r>
          </a:p>
        </p:txBody>
      </p:sp>
      <p:sp>
        <p:nvSpPr>
          <p:cNvPr id="26" name="orion-185">
            <a:extLst xmlns:a="http://schemas.openxmlformats.org/drawingml/2006/main">
              <a:ext uri="{FF2B5EF4-FFF2-40B4-BE49-F238E27FC236}">
                <a16:creationId xmlns:a16="http://schemas.microsoft.com/office/drawing/2014/main" id="{7454EF45-6D69-4C36-B2B6-F751990E0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9570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человек / коллегия</a:t>
            </a:r>
          </a:p>
        </p:txBody>
      </p:sp>
      <p:sp>
        <p:nvSpPr>
          <p:cNvPr id="27" name="orion-186">
            <a:extLst xmlns:a="http://schemas.openxmlformats.org/drawingml/2006/main">
              <a:ext uri="{FF2B5EF4-FFF2-40B4-BE49-F238E27FC236}">
                <a16:creationId xmlns:a16="http://schemas.microsoft.com/office/drawing/2014/main" id="{46D89375-1E02-4E07-8261-948420850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686175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8" name="orion-187">
            <a:extLst xmlns:a="http://schemas.openxmlformats.org/drawingml/2006/main">
              <a:ext uri="{FF2B5EF4-FFF2-40B4-BE49-F238E27FC236}">
                <a16:creationId xmlns:a16="http://schemas.microsoft.com/office/drawing/2014/main" id="{467787AF-CE9D-41FE-AED6-89E444094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19100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29" name="orion-188">
            <a:extLst xmlns:a="http://schemas.openxmlformats.org/drawingml/2006/main">
              <a:ext uri="{FF2B5EF4-FFF2-40B4-BE49-F238E27FC236}">
                <a16:creationId xmlns:a16="http://schemas.microsoft.com/office/drawing/2014/main" id="{53A7F76D-7526-4E07-8A1D-4DE97D893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20040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0" name="orion-189">
            <a:extLst xmlns:a="http://schemas.openxmlformats.org/drawingml/2006/main">
              <a:ext uri="{FF2B5EF4-FFF2-40B4-BE49-F238E27FC236}">
                <a16:creationId xmlns:a16="http://schemas.microsoft.com/office/drawing/2014/main" id="{1B4B77AF-1702-4A6B-9515-ECBA50CCE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20040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31" name="orion-190">
            <a:extLst xmlns:a="http://schemas.openxmlformats.org/drawingml/2006/main">
              <a:ext uri="{FF2B5EF4-FFF2-40B4-BE49-F238E27FC236}">
                <a16:creationId xmlns:a16="http://schemas.microsoft.com/office/drawing/2014/main" id="{A281A198-53D0-4111-AD7B-F1704E919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33375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5  Предложение</a:t>
            </a:r>
          </a:p>
        </p:txBody>
      </p:sp>
      <p:sp>
        <p:nvSpPr>
          <p:cNvPr id="32" name="orion-191">
            <a:extLst xmlns:a="http://schemas.openxmlformats.org/drawingml/2006/main">
              <a:ext uri="{FF2B5EF4-FFF2-40B4-BE49-F238E27FC236}">
                <a16:creationId xmlns:a16="http://schemas.microsoft.com/office/drawing/2014/main" id="{8C5E1128-2F24-4ECE-88DA-75E3A91AD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69570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варианты и риски</a:t>
            </a:r>
          </a:p>
        </p:txBody>
      </p:sp>
      <p:sp>
        <p:nvSpPr>
          <p:cNvPr id="33" name="orion-192">
            <a:extLst xmlns:a="http://schemas.openxmlformats.org/drawingml/2006/main">
              <a:ext uri="{FF2B5EF4-FFF2-40B4-BE49-F238E27FC236}">
                <a16:creationId xmlns:a16="http://schemas.microsoft.com/office/drawing/2014/main" id="{109BD6D0-FE62-4605-AA57-595BDBADD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686175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4" name="orion-193">
            <a:extLst xmlns:a="http://schemas.openxmlformats.org/drawingml/2006/main">
              <a:ext uri="{FF2B5EF4-FFF2-40B4-BE49-F238E27FC236}">
                <a16:creationId xmlns:a16="http://schemas.microsoft.com/office/drawing/2014/main" id="{E317855E-C6CD-4425-807E-38B005028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20040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5" name="orion-194">
            <a:extLst xmlns:a="http://schemas.openxmlformats.org/drawingml/2006/main">
              <a:ext uri="{FF2B5EF4-FFF2-40B4-BE49-F238E27FC236}">
                <a16:creationId xmlns:a16="http://schemas.microsoft.com/office/drawing/2014/main" id="{9181C40E-7079-4F29-AC64-E1543D7CB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20040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36" name="orion-195">
            <a:extLst xmlns:a="http://schemas.openxmlformats.org/drawingml/2006/main">
              <a:ext uri="{FF2B5EF4-FFF2-40B4-BE49-F238E27FC236}">
                <a16:creationId xmlns:a16="http://schemas.microsoft.com/office/drawing/2014/main" id="{EF8709D7-6BD3-4809-A86E-F5001E8F1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33375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4  Сценарий</a:t>
            </a:r>
          </a:p>
        </p:txBody>
      </p:sp>
      <p:sp>
        <p:nvSpPr>
          <p:cNvPr id="37" name="orion-196">
            <a:extLst xmlns:a="http://schemas.openxmlformats.org/drawingml/2006/main">
              <a:ext uri="{FF2B5EF4-FFF2-40B4-BE49-F238E27FC236}">
                <a16:creationId xmlns:a16="http://schemas.microsoft.com/office/drawing/2014/main" id="{68D62BB7-96D1-4CB6-A626-DFBC58A75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69570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эффекты и цена</a:t>
            </a:r>
          </a:p>
        </p:txBody>
      </p:sp>
      <p:sp>
        <p:nvSpPr>
          <p:cNvPr id="38" name="orion-197">
            <a:extLst xmlns:a="http://schemas.openxmlformats.org/drawingml/2006/main">
              <a:ext uri="{FF2B5EF4-FFF2-40B4-BE49-F238E27FC236}">
                <a16:creationId xmlns:a16="http://schemas.microsoft.com/office/drawing/2014/main" id="{D1CBD866-B0B8-4F11-AEA9-F3AD0FF0C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9" name="orion-198">
            <a:extLst xmlns:a="http://schemas.openxmlformats.org/drawingml/2006/main">
              <a:ext uri="{FF2B5EF4-FFF2-40B4-BE49-F238E27FC236}">
                <a16:creationId xmlns:a16="http://schemas.microsoft.com/office/drawing/2014/main" id="{D6A9BF6E-4555-4FC8-A33C-C2652EF51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40" name="orion-199">
            <a:extLst xmlns:a="http://schemas.openxmlformats.org/drawingml/2006/main">
              <a:ext uri="{FF2B5EF4-FFF2-40B4-BE49-F238E27FC236}">
                <a16:creationId xmlns:a16="http://schemas.microsoft.com/office/drawing/2014/main" id="{1785E95F-8931-43FC-9F88-B3F8EF09F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863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7  Действие</a:t>
            </a:r>
          </a:p>
        </p:txBody>
      </p:sp>
      <p:sp>
        <p:nvSpPr>
          <p:cNvPr id="41" name="orion-200">
            <a:extLst xmlns:a="http://schemas.openxmlformats.org/drawingml/2006/main">
              <a:ext uri="{FF2B5EF4-FFF2-40B4-BE49-F238E27FC236}">
                <a16:creationId xmlns:a16="http://schemas.microsoft.com/office/drawing/2014/main" id="{C06A0E70-9905-44F9-AC5F-FBD052401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04825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исполнение</a:t>
            </a:r>
          </a:p>
        </p:txBody>
      </p:sp>
      <p:sp>
        <p:nvSpPr>
          <p:cNvPr id="42" name="orion-201">
            <a:extLst xmlns:a="http://schemas.openxmlformats.org/drawingml/2006/main">
              <a:ext uri="{FF2B5EF4-FFF2-40B4-BE49-F238E27FC236}">
                <a16:creationId xmlns:a16="http://schemas.microsoft.com/office/drawing/2014/main" id="{0133B144-4ED6-413A-A5C8-1F2E971AB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5038725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43" name="orion-202">
            <a:extLst xmlns:a="http://schemas.openxmlformats.org/drawingml/2006/main">
              <a:ext uri="{FF2B5EF4-FFF2-40B4-BE49-F238E27FC236}">
                <a16:creationId xmlns:a16="http://schemas.microsoft.com/office/drawing/2014/main" id="{2F039F8A-A485-4FCC-8A7E-811ACB3C0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55295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44" name="orion-203">
            <a:extLst xmlns:a="http://schemas.openxmlformats.org/drawingml/2006/main">
              <a:ext uri="{FF2B5EF4-FFF2-40B4-BE49-F238E27FC236}">
                <a16:creationId xmlns:a16="http://schemas.microsoft.com/office/drawing/2014/main" id="{0F7FEBA3-E592-42DA-820D-2C7A498AE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55295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45" name="orion-204">
            <a:extLst xmlns:a="http://schemas.openxmlformats.org/drawingml/2006/main">
              <a:ext uri="{FF2B5EF4-FFF2-40B4-BE49-F238E27FC236}">
                <a16:creationId xmlns:a16="http://schemas.microsoft.com/office/drawing/2014/main" id="{B4F3A393-9299-4EA0-898C-10A81114D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6863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8  Проверка</a:t>
            </a:r>
          </a:p>
        </p:txBody>
      </p:sp>
      <p:sp>
        <p:nvSpPr>
          <p:cNvPr id="46" name="orion-205">
            <a:extLst xmlns:a="http://schemas.openxmlformats.org/drawingml/2006/main">
              <a:ext uri="{FF2B5EF4-FFF2-40B4-BE49-F238E27FC236}">
                <a16:creationId xmlns:a16="http://schemas.microsoft.com/office/drawing/2014/main" id="{A2A68424-B853-48C7-BB55-265C3668E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504825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факт против цели</a:t>
            </a:r>
          </a:p>
        </p:txBody>
      </p:sp>
      <p:sp>
        <p:nvSpPr>
          <p:cNvPr id="47" name="orion-206">
            <a:extLst xmlns:a="http://schemas.openxmlformats.org/drawingml/2006/main">
              <a:ext uri="{FF2B5EF4-FFF2-40B4-BE49-F238E27FC236}">
                <a16:creationId xmlns:a16="http://schemas.microsoft.com/office/drawing/2014/main" id="{7B157581-9917-433E-AF88-9F43341F4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038725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48" name="orion-207">
            <a:extLst xmlns:a="http://schemas.openxmlformats.org/drawingml/2006/main">
              <a:ext uri="{FF2B5EF4-FFF2-40B4-BE49-F238E27FC236}">
                <a16:creationId xmlns:a16="http://schemas.microsoft.com/office/drawing/2014/main" id="{42A53179-3398-43DC-8C9D-9190FD3A8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552950"/>
            <a:ext cx="295275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DF7F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49" name="orion-208">
            <a:extLst xmlns:a="http://schemas.openxmlformats.org/drawingml/2006/main">
              <a:ext uri="{FF2B5EF4-FFF2-40B4-BE49-F238E27FC236}">
                <a16:creationId xmlns:a16="http://schemas.microsoft.com/office/drawing/2014/main" id="{6C8D56D2-86BB-458A-A7CC-4A20C5E6B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552950"/>
            <a:ext cx="57150" cy="990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D5B"/>
          </a:solidFill>
          <a:ln xmlns:a="http://schemas.openxmlformats.org/drawingml/2006/main" w="9525">
            <a:solidFill>
              <a:srgbClr val="2E7D5B"/>
            </a:solidFill>
            <a:prstDash val="solid"/>
          </a:ln>
        </p:spPr>
      </p:sp>
      <p:sp>
        <p:nvSpPr>
          <p:cNvPr id="50" name="orion-209">
            <a:extLst xmlns:a="http://schemas.openxmlformats.org/drawingml/2006/main">
              <a:ext uri="{FF2B5EF4-FFF2-40B4-BE49-F238E27FC236}">
                <a16:creationId xmlns:a16="http://schemas.microsoft.com/office/drawing/2014/main" id="{D581BD21-C322-43F5-ABD2-B22717DDA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6863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9  Память</a:t>
            </a:r>
          </a:p>
        </p:txBody>
      </p:sp>
      <p:sp>
        <p:nvSpPr>
          <p:cNvPr id="51" name="orion-210">
            <a:extLst xmlns:a="http://schemas.openxmlformats.org/drawingml/2006/main">
              <a:ext uri="{FF2B5EF4-FFF2-40B4-BE49-F238E27FC236}">
                <a16:creationId xmlns:a16="http://schemas.microsoft.com/office/drawing/2014/main" id="{3A762AEC-C5A4-4CFB-AFAC-ADC0F05C7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5048250"/>
            <a:ext cx="264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версия и урок</a:t>
            </a:r>
          </a:p>
        </p:txBody>
      </p:sp>
      <p:sp>
        <p:nvSpPr>
          <p:cNvPr id="52" name="orion-211">
            <a:extLst xmlns:a="http://schemas.openxmlformats.org/drawingml/2006/main">
              <a:ext uri="{FF2B5EF4-FFF2-40B4-BE49-F238E27FC236}">
                <a16:creationId xmlns:a16="http://schemas.microsoft.com/office/drawing/2014/main" id="{FFAC39A8-67ED-4B9B-8AC9-19872C387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9245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47625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550" b="1">
                <a:solidFill>
                  <a:srgbClr val="2E74B5"/>
                </a:solidFill>
                <a:latin typeface="Aptos"/>
                <a:ea typeface="Aptos"/>
                <a:cs typeface="Aptos"/>
              </a:rPr>
              <a:t>ИИ: гипотезы · альтернативы · предупреждения</a:t>
            </a:r>
          </a:p>
        </p:txBody>
      </p:sp>
      <p:sp>
        <p:nvSpPr>
          <p:cNvPr id="53" name="orion-212">
            <a:extLst xmlns:a="http://schemas.openxmlformats.org/drawingml/2006/main">
              <a:ext uri="{FF2B5EF4-FFF2-40B4-BE49-F238E27FC236}">
                <a16:creationId xmlns:a16="http://schemas.microsoft.com/office/drawing/2014/main" id="{123D8376-8745-4EE9-9CF0-3C26A451D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92455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47625" rIns="0" bIns="0">
            <a:normAutofit fontScale="9549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550" b="1">
                <a:solidFill>
                  <a:srgbClr val="D97706"/>
                </a:solidFill>
                <a:latin typeface="Aptos"/>
                <a:ea typeface="Aptos"/>
                <a:cs typeface="Aptos"/>
              </a:defRPr>
            </a:pPr>
            <a:r>
              <a:rPr sz="1550" b="1">
                <a:solidFill>
                  <a:srgbClr val="D97706"/>
                </a:solidFill>
                <a:latin typeface="Aptos"/>
                <a:ea typeface="Aptos"/>
                <a:cs typeface="Aptos"/>
              </a:rPr>
              <a:t>Человек: цель · полномочие · критическое решение</a:t>
            </a:r>
          </a:p>
        </p:txBody>
      </p:sp>
    </p:spTree>
    <p:extLst>
      <p:ext uri="{BB962C8B-B14F-4D97-AF65-F5344CB8AC3E}">
        <p14:creationId xmlns:p14="http://schemas.microsoft.com/office/powerpoint/2010/main" val="68777153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orion-213">
            <a:extLst xmlns:a="http://schemas.openxmlformats.org/drawingml/2006/main">
              <a:ext uri="{FF2B5EF4-FFF2-40B4-BE49-F238E27FC236}">
                <a16:creationId xmlns:a16="http://schemas.microsoft.com/office/drawing/2014/main" id="{603C18F9-77D5-4EFC-A4D9-32C54B1B0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214">
            <a:extLst xmlns:a="http://schemas.openxmlformats.org/drawingml/2006/main">
              <a:ext uri="{FF2B5EF4-FFF2-40B4-BE49-F238E27FC236}">
                <a16:creationId xmlns:a16="http://schemas.microsoft.com/office/drawing/2014/main" id="{BC3D3ABF-D039-4E63-92DF-9BA87716C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07</a:t>
            </a:r>
          </a:p>
        </p:txBody>
      </p:sp>
      <p:sp>
        <p:nvSpPr>
          <p:cNvPr id="3" name="orion-215">
            <a:extLst xmlns:a="http://schemas.openxmlformats.org/drawingml/2006/main">
              <a:ext uri="{FF2B5EF4-FFF2-40B4-BE49-F238E27FC236}">
                <a16:creationId xmlns:a16="http://schemas.microsoft.com/office/drawing/2014/main" id="{FA54A0EC-62E2-43E9-A23B-97C286CF2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22 смысловые оси</a:t>
            </a:r>
          </a:p>
        </p:txBody>
      </p:sp>
      <p:sp>
        <p:nvSpPr>
          <p:cNvPr id="4" name="orion-216">
            <a:extLst xmlns:a="http://schemas.openxmlformats.org/drawingml/2006/main">
              <a:ext uri="{FF2B5EF4-FFF2-40B4-BE49-F238E27FC236}">
                <a16:creationId xmlns:a16="http://schemas.microsoft.com/office/drawing/2014/main" id="{DE104826-79DF-41ED-8A52-4820B286E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Минимальный профиль, который делает объект сопоставимым, проверяемым и управляемым</a:t>
            </a:r>
          </a:p>
        </p:txBody>
      </p:sp>
      <p:sp>
        <p:nvSpPr>
          <p:cNvPr id="5" name="orion-217">
            <a:extLst xmlns:a="http://schemas.openxmlformats.org/drawingml/2006/main">
              <a:ext uri="{FF2B5EF4-FFF2-40B4-BE49-F238E27FC236}">
                <a16:creationId xmlns:a16="http://schemas.microsoft.com/office/drawing/2014/main" id="{21DF0F16-BD54-468F-A0EC-EBFBFFDB4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218">
            <a:extLst xmlns:a="http://schemas.openxmlformats.org/drawingml/2006/main">
              <a:ext uri="{FF2B5EF4-FFF2-40B4-BE49-F238E27FC236}">
                <a16:creationId xmlns:a16="http://schemas.microsoft.com/office/drawing/2014/main" id="{FF96CA70-F3C1-47FC-A3FD-38268A961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219">
            <a:extLst xmlns:a="http://schemas.openxmlformats.org/drawingml/2006/main">
              <a:ext uri="{FF2B5EF4-FFF2-40B4-BE49-F238E27FC236}">
                <a16:creationId xmlns:a16="http://schemas.microsoft.com/office/drawing/2014/main" id="{AAB1E42D-3E76-46B1-BBE2-3131341A2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8" name="orion-220">
            <a:extLst xmlns:a="http://schemas.openxmlformats.org/drawingml/2006/main">
              <a:ext uri="{FF2B5EF4-FFF2-40B4-BE49-F238E27FC236}">
                <a16:creationId xmlns:a16="http://schemas.microsoft.com/office/drawing/2014/main" id="{660AF7FE-63CA-4BB0-814D-7343271DE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09750"/>
            <a:ext cx="2038350" cy="40767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221">
            <a:extLst xmlns:a="http://schemas.openxmlformats.org/drawingml/2006/main">
              <a:ext uri="{FF2B5EF4-FFF2-40B4-BE49-F238E27FC236}">
                <a16:creationId xmlns:a16="http://schemas.microsoft.com/office/drawing/2014/main" id="{E0DBC273-8DD0-4452-A312-477F4D37B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09750"/>
            <a:ext cx="20383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0" name="orion-222">
            <a:extLst xmlns:a="http://schemas.openxmlformats.org/drawingml/2006/main">
              <a:ext uri="{FF2B5EF4-FFF2-40B4-BE49-F238E27FC236}">
                <a16:creationId xmlns:a16="http://schemas.microsoft.com/office/drawing/2014/main" id="{5DF308E6-771E-47EE-82FA-BBDDDAA23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431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НАМЕРЕНИЕ</a:t>
            </a:r>
          </a:p>
        </p:txBody>
      </p:sp>
      <p:sp>
        <p:nvSpPr>
          <p:cNvPr id="11" name="orion-223">
            <a:extLst xmlns:a="http://schemas.openxmlformats.org/drawingml/2006/main">
              <a:ext uri="{FF2B5EF4-FFF2-40B4-BE49-F238E27FC236}">
                <a16:creationId xmlns:a16="http://schemas.microsoft.com/office/drawing/2014/main" id="{B07DC196-C5CB-4F55-9027-D43FFBA62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71750"/>
            <a:ext cx="1714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01 VAL  ценность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02 NEE  потребность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03 GOA  цель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04 BEN  получатель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05 DOM  домен</a:t>
            </a:r>
          </a:p>
        </p:txBody>
      </p:sp>
      <p:sp>
        <p:nvSpPr>
          <p:cNvPr id="12" name="orion-224">
            <a:extLst xmlns:a="http://schemas.openxmlformats.org/drawingml/2006/main">
              <a:ext uri="{FF2B5EF4-FFF2-40B4-BE49-F238E27FC236}">
                <a16:creationId xmlns:a16="http://schemas.microsoft.com/office/drawing/2014/main" id="{1E35384B-9352-4E6C-8AF5-CCFC83335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809750"/>
            <a:ext cx="2038350" cy="40767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orion-225">
            <a:extLst xmlns:a="http://schemas.openxmlformats.org/drawingml/2006/main">
              <a:ext uri="{FF2B5EF4-FFF2-40B4-BE49-F238E27FC236}">
                <a16:creationId xmlns:a16="http://schemas.microsoft.com/office/drawing/2014/main" id="{22CAFDB1-8222-4128-87E1-343A624F6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809750"/>
            <a:ext cx="20383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4" name="orion-226">
            <a:extLst xmlns:a="http://schemas.openxmlformats.org/drawingml/2006/main">
              <a:ext uri="{FF2B5EF4-FFF2-40B4-BE49-F238E27FC236}">
                <a16:creationId xmlns:a16="http://schemas.microsoft.com/office/drawing/2014/main" id="{E1EC221C-EBCC-4A67-9ED6-BF8D799F0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9431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КОНТЕКСТ</a:t>
            </a:r>
          </a:p>
        </p:txBody>
      </p:sp>
      <p:sp>
        <p:nvSpPr>
          <p:cNvPr id="15" name="orion-227">
            <a:extLst xmlns:a="http://schemas.openxmlformats.org/drawingml/2006/main">
              <a:ext uri="{FF2B5EF4-FFF2-40B4-BE49-F238E27FC236}">
                <a16:creationId xmlns:a16="http://schemas.microsoft.com/office/drawing/2014/main" id="{1B4D192B-3B31-42CC-A64C-2F44706E2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571750"/>
            <a:ext cx="1714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06 OBJ  объект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07 AGT  агент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08 GEO  пространство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09 TIM  время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10 SIT  ситуация</a:t>
            </a:r>
          </a:p>
        </p:txBody>
      </p:sp>
      <p:sp>
        <p:nvSpPr>
          <p:cNvPr id="16" name="orion-228">
            <a:extLst xmlns:a="http://schemas.openxmlformats.org/drawingml/2006/main">
              <a:ext uri="{FF2B5EF4-FFF2-40B4-BE49-F238E27FC236}">
                <a16:creationId xmlns:a16="http://schemas.microsoft.com/office/drawing/2014/main" id="{B8AF1C28-D3F0-4DC7-9F4D-CC311CEBB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809750"/>
            <a:ext cx="2038350" cy="40767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orion-229">
            <a:extLst xmlns:a="http://schemas.openxmlformats.org/drawingml/2006/main">
              <a:ext uri="{FF2B5EF4-FFF2-40B4-BE49-F238E27FC236}">
                <a16:creationId xmlns:a16="http://schemas.microsoft.com/office/drawing/2014/main" id="{0CD5852B-51CB-4630-99AD-DD3646307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809750"/>
            <a:ext cx="20383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18" name="orion-230">
            <a:extLst xmlns:a="http://schemas.openxmlformats.org/drawingml/2006/main">
              <a:ext uri="{FF2B5EF4-FFF2-40B4-BE49-F238E27FC236}">
                <a16:creationId xmlns:a16="http://schemas.microsoft.com/office/drawing/2014/main" id="{21AA21CA-EB41-4A3E-875E-3850FE54B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9431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ДОКАЗАТЕЛЬСТВО</a:t>
            </a:r>
          </a:p>
        </p:txBody>
      </p:sp>
      <p:sp>
        <p:nvSpPr>
          <p:cNvPr id="19" name="orion-231">
            <a:extLst xmlns:a="http://schemas.openxmlformats.org/drawingml/2006/main">
              <a:ext uri="{FF2B5EF4-FFF2-40B4-BE49-F238E27FC236}">
                <a16:creationId xmlns:a16="http://schemas.microsoft.com/office/drawing/2014/main" id="{3D110083-8D24-46BF-86D7-B36944584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571750"/>
            <a:ext cx="1714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11 IND  показатель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12 SCN  сценарий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13 RSK  риск</a:t>
            </a:r>
          </a:p>
        </p:txBody>
      </p:sp>
      <p:sp>
        <p:nvSpPr>
          <p:cNvPr id="20" name="orion-232">
            <a:extLst xmlns:a="http://schemas.openxmlformats.org/drawingml/2006/main">
              <a:ext uri="{FF2B5EF4-FFF2-40B4-BE49-F238E27FC236}">
                <a16:creationId xmlns:a16="http://schemas.microsoft.com/office/drawing/2014/main" id="{224A3321-023A-4D92-B266-94E792B49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809750"/>
            <a:ext cx="2038350" cy="40767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orion-233">
            <a:extLst xmlns:a="http://schemas.openxmlformats.org/drawingml/2006/main">
              <a:ext uri="{FF2B5EF4-FFF2-40B4-BE49-F238E27FC236}">
                <a16:creationId xmlns:a16="http://schemas.microsoft.com/office/drawing/2014/main" id="{26821F85-90CC-482B-9DA6-66D76A703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809750"/>
            <a:ext cx="20383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22" name="orion-234">
            <a:extLst xmlns:a="http://schemas.openxmlformats.org/drawingml/2006/main">
              <a:ext uri="{FF2B5EF4-FFF2-40B4-BE49-F238E27FC236}">
                <a16:creationId xmlns:a16="http://schemas.microsoft.com/office/drawing/2014/main" id="{948FF7FB-2DCB-404D-92B7-654FBE951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19431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ИСПОЛНЕНИЕ</a:t>
            </a:r>
          </a:p>
        </p:txBody>
      </p:sp>
      <p:sp>
        <p:nvSpPr>
          <p:cNvPr id="23" name="orion-235">
            <a:extLst xmlns:a="http://schemas.openxmlformats.org/drawingml/2006/main">
              <a:ext uri="{FF2B5EF4-FFF2-40B4-BE49-F238E27FC236}">
                <a16:creationId xmlns:a16="http://schemas.microsoft.com/office/drawing/2014/main" id="{DB79ADAB-52DA-42A8-8FD4-74B1714D0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571750"/>
            <a:ext cx="1714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14 DEC  решение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15 CAP  способность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16 PRC  процесс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17 INI  инициатива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18 RES  ресурс</a:t>
            </a:r>
          </a:p>
        </p:txBody>
      </p:sp>
      <p:sp>
        <p:nvSpPr>
          <p:cNvPr id="24" name="orion-236">
            <a:extLst xmlns:a="http://schemas.openxmlformats.org/drawingml/2006/main">
              <a:ext uri="{FF2B5EF4-FFF2-40B4-BE49-F238E27FC236}">
                <a16:creationId xmlns:a16="http://schemas.microsoft.com/office/drawing/2014/main" id="{8398F469-0313-46F0-B4FC-8793DB029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809750"/>
            <a:ext cx="2038350" cy="407670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5" name="orion-237">
            <a:extLst xmlns:a="http://schemas.openxmlformats.org/drawingml/2006/main">
              <a:ext uri="{FF2B5EF4-FFF2-40B4-BE49-F238E27FC236}">
                <a16:creationId xmlns:a16="http://schemas.microsoft.com/office/drawing/2014/main" id="{AE296B89-BDE5-4D48-B0BA-3A81023B9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1809750"/>
            <a:ext cx="203835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2E7D5B"/>
          </a:solidFill>
          <a:ln xmlns:a="http://schemas.openxmlformats.org/drawingml/2006/main" w="9525">
            <a:solidFill>
              <a:srgbClr val="2E7D5B"/>
            </a:solidFill>
            <a:prstDash val="solid"/>
          </a:ln>
        </p:spPr>
      </p:sp>
      <p:sp>
        <p:nvSpPr>
          <p:cNvPr id="26" name="orion-238">
            <a:extLst xmlns:a="http://schemas.openxmlformats.org/drawingml/2006/main">
              <a:ext uri="{FF2B5EF4-FFF2-40B4-BE49-F238E27FC236}">
                <a16:creationId xmlns:a16="http://schemas.microsoft.com/office/drawing/2014/main" id="{FF19927F-B5E3-413D-8039-11B2E732B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94310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ОТВЕТСТВЕННОСТЬ</a:t>
            </a:r>
          </a:p>
        </p:txBody>
      </p:sp>
      <p:sp>
        <p:nvSpPr>
          <p:cNvPr id="27" name="orion-239">
            <a:extLst xmlns:a="http://schemas.openxmlformats.org/drawingml/2006/main">
              <a:ext uri="{FF2B5EF4-FFF2-40B4-BE49-F238E27FC236}">
                <a16:creationId xmlns:a16="http://schemas.microsoft.com/office/drawing/2014/main" id="{0E4FA8EC-C478-4744-8542-AFB339823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2571750"/>
            <a:ext cx="1714500" cy="304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19 DEL  результат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20 REC  запись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21 PRV  происхождение</a:t>
            </a:r>
          </a:p>
          <a:p xmlns:a="http://schemas.openxmlformats.org/drawingml/2006/main">
            <a:pPr algn="l">
              <a:lnSpc>
                <a:spcPct val="135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22 RGT  права</a:t>
            </a:r>
          </a:p>
        </p:txBody>
      </p:sp>
    </p:spTree>
    <p:extLst>
      <p:ext uri="{BB962C8B-B14F-4D97-AF65-F5344CB8AC3E}">
        <p14:creationId xmlns:p14="http://schemas.microsoft.com/office/powerpoint/2010/main" val="70745777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orion-240">
            <a:extLst xmlns:a="http://schemas.openxmlformats.org/drawingml/2006/main">
              <a:ext uri="{FF2B5EF4-FFF2-40B4-BE49-F238E27FC236}">
                <a16:creationId xmlns:a16="http://schemas.microsoft.com/office/drawing/2014/main" id="{BFBE16DB-F87F-4AD8-83FF-C79D32F84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241">
            <a:extLst xmlns:a="http://schemas.openxmlformats.org/drawingml/2006/main">
              <a:ext uri="{FF2B5EF4-FFF2-40B4-BE49-F238E27FC236}">
                <a16:creationId xmlns:a16="http://schemas.microsoft.com/office/drawing/2014/main" id="{1EF16065-E5DF-46DB-B9F3-9250B04B9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08</a:t>
            </a:r>
          </a:p>
        </p:txBody>
      </p:sp>
      <p:sp>
        <p:nvSpPr>
          <p:cNvPr id="3" name="orion-242">
            <a:extLst xmlns:a="http://schemas.openxmlformats.org/drawingml/2006/main">
              <a:ext uri="{FF2B5EF4-FFF2-40B4-BE49-F238E27FC236}">
                <a16:creationId xmlns:a16="http://schemas.microsoft.com/office/drawing/2014/main" id="{FDD7643E-8226-42A7-B74C-D51C44BEF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22 проверяемых результата</a:t>
            </a:r>
          </a:p>
        </p:txBody>
      </p:sp>
      <p:sp>
        <p:nvSpPr>
          <p:cNvPr id="4" name="orion-243">
            <a:extLst xmlns:a="http://schemas.openxmlformats.org/drawingml/2006/main">
              <a:ext uri="{FF2B5EF4-FFF2-40B4-BE49-F238E27FC236}">
                <a16:creationId xmlns:a16="http://schemas.microsoft.com/office/drawing/2014/main" id="{9A8997CA-9162-47EB-8FE9-2A994C609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Архитектура считается работающей только тогда, когда каждый результат имеет владельца и критерий приёмки</a:t>
            </a:r>
          </a:p>
        </p:txBody>
      </p:sp>
      <p:sp>
        <p:nvSpPr>
          <p:cNvPr id="5" name="orion-244">
            <a:extLst xmlns:a="http://schemas.openxmlformats.org/drawingml/2006/main">
              <a:ext uri="{FF2B5EF4-FFF2-40B4-BE49-F238E27FC236}">
                <a16:creationId xmlns:a16="http://schemas.microsoft.com/office/drawing/2014/main" id="{EB88DE5B-ADE8-42F1-BFBC-D8919A5A9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245">
            <a:extLst xmlns:a="http://schemas.openxmlformats.org/drawingml/2006/main">
              <a:ext uri="{FF2B5EF4-FFF2-40B4-BE49-F238E27FC236}">
                <a16:creationId xmlns:a16="http://schemas.microsoft.com/office/drawing/2014/main" id="{75F56D4A-A5C7-4435-8850-50079C28F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246">
            <a:extLst xmlns:a="http://schemas.openxmlformats.org/drawingml/2006/main">
              <a:ext uri="{FF2B5EF4-FFF2-40B4-BE49-F238E27FC236}">
                <a16:creationId xmlns:a16="http://schemas.microsoft.com/office/drawing/2014/main" id="{50ADBB1A-6515-4222-8ACC-24FAAEFBA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8" name="orion-247">
            <a:extLst xmlns:a="http://schemas.openxmlformats.org/drawingml/2006/main">
              <a:ext uri="{FF2B5EF4-FFF2-40B4-BE49-F238E27FC236}">
                <a16:creationId xmlns:a16="http://schemas.microsoft.com/office/drawing/2014/main" id="{FA5EDCED-5D14-4448-851F-ED1810DC8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66900"/>
            <a:ext cx="2552700" cy="400050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248">
            <a:extLst xmlns:a="http://schemas.openxmlformats.org/drawingml/2006/main">
              <a:ext uri="{FF2B5EF4-FFF2-40B4-BE49-F238E27FC236}">
                <a16:creationId xmlns:a16="http://schemas.microsoft.com/office/drawing/2014/main" id="{937CAFA9-C418-44AD-B5B7-3E1456CCB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66900"/>
            <a:ext cx="57150" cy="4000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0" name="orion-249">
            <a:extLst xmlns:a="http://schemas.openxmlformats.org/drawingml/2006/main">
              <a:ext uri="{FF2B5EF4-FFF2-40B4-BE49-F238E27FC236}">
                <a16:creationId xmlns:a16="http://schemas.microsoft.com/office/drawing/2014/main" id="{526633CE-1B97-477E-9694-A7450BBD5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0025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ЯДРО</a:t>
            </a:r>
          </a:p>
        </p:txBody>
      </p:sp>
      <p:sp>
        <p:nvSpPr>
          <p:cNvPr id="11" name="orion-250">
            <a:extLst xmlns:a="http://schemas.openxmlformats.org/drawingml/2006/main">
              <a:ext uri="{FF2B5EF4-FFF2-40B4-BE49-F238E27FC236}">
                <a16:creationId xmlns:a16="http://schemas.microsoft.com/office/drawing/2014/main" id="{6C68757E-7F24-4BC6-87B3-626A6C811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62200"/>
            <a:ext cx="2247900" cy="3409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01 Метамодель CORE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02 Паспорт 22 осей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03 Пространство имён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04 Карточка понятия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05 Политика релизов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06 Словарь связей</a:t>
            </a:r>
          </a:p>
        </p:txBody>
      </p:sp>
      <p:sp>
        <p:nvSpPr>
          <p:cNvPr id="12" name="orion-251">
            <a:extLst xmlns:a="http://schemas.openxmlformats.org/drawingml/2006/main">
              <a:ext uri="{FF2B5EF4-FFF2-40B4-BE49-F238E27FC236}">
                <a16:creationId xmlns:a16="http://schemas.microsoft.com/office/drawing/2014/main" id="{6D79EF51-1ADD-4F76-9F51-4FC81AC75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866900"/>
            <a:ext cx="2552700" cy="400050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orion-252">
            <a:extLst xmlns:a="http://schemas.openxmlformats.org/drawingml/2006/main">
              <a:ext uri="{FF2B5EF4-FFF2-40B4-BE49-F238E27FC236}">
                <a16:creationId xmlns:a16="http://schemas.microsoft.com/office/drawing/2014/main" id="{8896C37A-A4F0-479D-B34C-5A67662FF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866900"/>
            <a:ext cx="57150" cy="4000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4" name="orion-253">
            <a:extLst xmlns:a="http://schemas.openxmlformats.org/drawingml/2006/main">
              <a:ext uri="{FF2B5EF4-FFF2-40B4-BE49-F238E27FC236}">
                <a16:creationId xmlns:a16="http://schemas.microsoft.com/office/drawing/2014/main" id="{7A31EE62-AD09-44B2-BD8A-775E28798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00025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СОПОСТАВЛЕНИЕ</a:t>
            </a:r>
          </a:p>
        </p:txBody>
      </p:sp>
      <p:sp>
        <p:nvSpPr>
          <p:cNvPr id="15" name="orion-254">
            <a:extLst xmlns:a="http://schemas.openxmlformats.org/drawingml/2006/main">
              <a:ext uri="{FF2B5EF4-FFF2-40B4-BE49-F238E27FC236}">
                <a16:creationId xmlns:a16="http://schemas.microsoft.com/office/drawing/2014/main" id="{342B88CF-4D4C-4E78-8973-B94253EC4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362200"/>
            <a:ext cx="2247900" cy="3409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07 Реестр crosswalk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08 Метрика покрытия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09 Round-trip тесты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10 Многоязычные метки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11 Цепочка provenance</a:t>
            </a:r>
          </a:p>
        </p:txBody>
      </p:sp>
      <p:sp>
        <p:nvSpPr>
          <p:cNvPr id="16" name="orion-255">
            <a:extLst xmlns:a="http://schemas.openxmlformats.org/drawingml/2006/main">
              <a:ext uri="{FF2B5EF4-FFF2-40B4-BE49-F238E27FC236}">
                <a16:creationId xmlns:a16="http://schemas.microsoft.com/office/drawing/2014/main" id="{B3AA487B-E588-4E3A-B4BD-D02E7EE5D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866900"/>
            <a:ext cx="2552700" cy="400050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3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orion-256">
            <a:extLst xmlns:a="http://schemas.openxmlformats.org/drawingml/2006/main">
              <a:ext uri="{FF2B5EF4-FFF2-40B4-BE49-F238E27FC236}">
                <a16:creationId xmlns:a16="http://schemas.microsoft.com/office/drawing/2014/main" id="{BB9795CC-2BCB-4AD5-AA7E-54608799F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866900"/>
            <a:ext cx="57150" cy="4000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18" name="orion-257">
            <a:extLst xmlns:a="http://schemas.openxmlformats.org/drawingml/2006/main">
              <a:ext uri="{FF2B5EF4-FFF2-40B4-BE49-F238E27FC236}">
                <a16:creationId xmlns:a16="http://schemas.microsoft.com/office/drawing/2014/main" id="{7D41867A-B925-41F2-8329-FAA698B8A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00025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ЧЕЛОВЕК И ДАННЫЕ</a:t>
            </a:r>
          </a:p>
        </p:txBody>
      </p:sp>
      <p:sp>
        <p:nvSpPr>
          <p:cNvPr id="19" name="orion-258">
            <a:extLst xmlns:a="http://schemas.openxmlformats.org/drawingml/2006/main">
              <a:ext uri="{FF2B5EF4-FFF2-40B4-BE49-F238E27FC236}">
                <a16:creationId xmlns:a16="http://schemas.microsoft.com/office/drawing/2014/main" id="{F7F40ADC-A539-4B57-B22E-3251DE98D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362200"/>
            <a:ext cx="2247900" cy="3409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12 Модель прав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13 Каталог данных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14 Профиль СРЧ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15 260 карточек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16 Профиль двойника</a:t>
            </a:r>
          </a:p>
        </p:txBody>
      </p:sp>
      <p:sp>
        <p:nvSpPr>
          <p:cNvPr id="20" name="orion-259">
            <a:extLst xmlns:a="http://schemas.openxmlformats.org/drawingml/2006/main">
              <a:ext uri="{FF2B5EF4-FFF2-40B4-BE49-F238E27FC236}">
                <a16:creationId xmlns:a16="http://schemas.microsoft.com/office/drawing/2014/main" id="{32FCBB0C-3F5B-4888-B38C-3FCA60043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1866900"/>
            <a:ext cx="2552700" cy="4000500"/>
          </a:xfrm>
          <a:prstGeom xmlns:a="http://schemas.openxmlformats.org/drawingml/2006/main" prst="roundRect">
            <a:avLst>
              <a:gd name="adj" fmla="val 29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orion-260">
            <a:extLst xmlns:a="http://schemas.openxmlformats.org/drawingml/2006/main">
              <a:ext uri="{FF2B5EF4-FFF2-40B4-BE49-F238E27FC236}">
                <a16:creationId xmlns:a16="http://schemas.microsoft.com/office/drawing/2014/main" id="{8DBE4C52-536B-49C6-8867-88CC63059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1866900"/>
            <a:ext cx="57150" cy="40005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22" name="orion-261">
            <a:extLst xmlns:a="http://schemas.openxmlformats.org/drawingml/2006/main">
              <a:ext uri="{FF2B5EF4-FFF2-40B4-BE49-F238E27FC236}">
                <a16:creationId xmlns:a16="http://schemas.microsoft.com/office/drawing/2014/main" id="{1FF3F55E-9494-4F2F-B5A8-A9BD74EAB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000250"/>
            <a:ext cx="2247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23" name="orion-262">
            <a:extLst xmlns:a="http://schemas.openxmlformats.org/drawingml/2006/main">
              <a:ext uri="{FF2B5EF4-FFF2-40B4-BE49-F238E27FC236}">
                <a16:creationId xmlns:a16="http://schemas.microsoft.com/office/drawing/2014/main" id="{E54A9065-D8E4-45C9-AF48-DD072107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362200"/>
            <a:ext cx="2247900" cy="3409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17 Оркестратор потока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18 Журнал решений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19 Публичный API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20 Федеративные узлы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21 Архив наследия</a:t>
            </a:r>
          </a:p>
          <a:p xmlns:a="http://schemas.openxmlformats.org/drawingml/2006/main">
            <a:pPr algn="l">
              <a:lnSpc>
                <a:spcPct val="132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22 Панель аудита</a:t>
            </a:r>
          </a:p>
        </p:txBody>
      </p:sp>
      <p:sp>
        <p:nvSpPr>
          <p:cNvPr id="24" name="orion-263">
            <a:extLst xmlns:a="http://schemas.openxmlformats.org/drawingml/2006/main">
              <a:ext uri="{FF2B5EF4-FFF2-40B4-BE49-F238E27FC236}">
                <a16:creationId xmlns:a16="http://schemas.microsoft.com/office/drawing/2014/main" id="{E036C10C-1C21-450B-A617-CCFF9DE03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6019800"/>
            <a:ext cx="701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9402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Готовность = артефакт + владелец + тест + версия + доказательство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41019704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orion-264">
            <a:extLst xmlns:a="http://schemas.openxmlformats.org/drawingml/2006/main">
              <a:ext uri="{FF2B5EF4-FFF2-40B4-BE49-F238E27FC236}">
                <a16:creationId xmlns:a16="http://schemas.microsoft.com/office/drawing/2014/main" id="{4B182B6B-4ED3-4DE2-B152-2181DBBA3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orion-265">
            <a:extLst xmlns:a="http://schemas.openxmlformats.org/drawingml/2006/main">
              <a:ext uri="{FF2B5EF4-FFF2-40B4-BE49-F238E27FC236}">
                <a16:creationId xmlns:a16="http://schemas.microsoft.com/office/drawing/2014/main" id="{B49619B2-805E-4F8C-88C8-9CCC1B268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667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ОРИОН 22:22  /  09</a:t>
            </a:r>
          </a:p>
        </p:txBody>
      </p:sp>
      <p:sp>
        <p:nvSpPr>
          <p:cNvPr id="3" name="orion-266">
            <a:extLst xmlns:a="http://schemas.openxmlformats.org/drawingml/2006/main">
              <a:ext uri="{FF2B5EF4-FFF2-40B4-BE49-F238E27FC236}">
                <a16:creationId xmlns:a16="http://schemas.microsoft.com/office/drawing/2014/main" id="{2BB0F7AB-621E-428B-B4E6-C248FA2F9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2450"/>
            <a:ext cx="110109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Карточка понятия — атом совместимости</a:t>
            </a:r>
          </a:p>
        </p:txBody>
      </p:sp>
      <p:sp>
        <p:nvSpPr>
          <p:cNvPr id="4" name="orion-267">
            <a:extLst xmlns:a="http://schemas.openxmlformats.org/drawingml/2006/main">
              <a:ext uri="{FF2B5EF4-FFF2-40B4-BE49-F238E27FC236}">
                <a16:creationId xmlns:a16="http://schemas.microsoft.com/office/drawing/2014/main" id="{1A8ABEE9-CD65-4D2B-A9D9-BD519C7B4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33475"/>
            <a:ext cx="1066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15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У понятия есть идентичность, определение, контекст, версия, происхождение и права</a:t>
            </a:r>
          </a:p>
        </p:txBody>
      </p:sp>
      <p:sp>
        <p:nvSpPr>
          <p:cNvPr id="5" name="orion-268">
            <a:extLst xmlns:a="http://schemas.openxmlformats.org/drawingml/2006/main">
              <a:ext uri="{FF2B5EF4-FFF2-40B4-BE49-F238E27FC236}">
                <a16:creationId xmlns:a16="http://schemas.microsoft.com/office/drawing/2014/main" id="{77D09842-BBAF-4E76-B576-701914EB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38275"/>
            <a:ext cx="11010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orion-269">
            <a:extLst xmlns:a="http://schemas.openxmlformats.org/drawingml/2006/main">
              <a:ext uri="{FF2B5EF4-FFF2-40B4-BE49-F238E27FC236}">
                <a16:creationId xmlns:a16="http://schemas.microsoft.com/office/drawing/2014/main" id="{68A01F95-E059-48B8-9F2C-284A25719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534150"/>
            <a:ext cx="7429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>
                <a:solidFill>
                  <a:srgbClr val="61717F"/>
                </a:solidFill>
                <a:latin typeface="Aptos"/>
                <a:ea typeface="Aptos"/>
                <a:cs typeface="Aptos"/>
              </a:defRPr>
            </a:pPr>
            <a:r>
              <a:rPr sz="950" b="0">
                <a:solidFill>
                  <a:srgbClr val="61717F"/>
                </a:solidFill>
                <a:latin typeface="Aptos"/>
                <a:ea typeface="Aptos"/>
                <a:cs typeface="Aptos"/>
              </a:rPr>
              <a:t>Цивилизационные операционные системы · версия 2.0</a:t>
            </a:r>
          </a:p>
        </p:txBody>
      </p:sp>
      <p:sp>
        <p:nvSpPr>
          <p:cNvPr id="7" name="orion-270">
            <a:extLst xmlns:a="http://schemas.openxmlformats.org/drawingml/2006/main">
              <a:ext uri="{FF2B5EF4-FFF2-40B4-BE49-F238E27FC236}">
                <a16:creationId xmlns:a16="http://schemas.microsoft.com/office/drawing/2014/main" id="{E67F6EAE-CC96-440B-8914-61B137580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495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8" name="orion-271">
            <a:extLst xmlns:a="http://schemas.openxmlformats.org/drawingml/2006/main">
              <a:ext uri="{FF2B5EF4-FFF2-40B4-BE49-F238E27FC236}">
                <a16:creationId xmlns:a16="http://schemas.microsoft.com/office/drawing/2014/main" id="{BC67C0FD-F7A1-451B-8367-F9CAD02E3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6858000" cy="4095750"/>
          </a:xfrm>
          <a:prstGeom xmlns:a="http://schemas.openxmlformats.org/drawingml/2006/main" prst="roundRect">
            <a:avLst>
              <a:gd name="adj" fmla="val 18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orion-272">
            <a:extLst xmlns:a="http://schemas.openxmlformats.org/drawingml/2006/main">
              <a:ext uri="{FF2B5EF4-FFF2-40B4-BE49-F238E27FC236}">
                <a16:creationId xmlns:a16="http://schemas.microsoft.com/office/drawing/2014/main" id="{02DB6596-6828-4838-A7EF-215470F30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68580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0" name="orion-273">
            <a:extLst xmlns:a="http://schemas.openxmlformats.org/drawingml/2006/main">
              <a:ext uri="{FF2B5EF4-FFF2-40B4-BE49-F238E27FC236}">
                <a16:creationId xmlns:a16="http://schemas.microsoft.com/office/drawing/2014/main" id="{E1BFFDB7-A0FD-4EE3-AE8A-84CAAE043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24050"/>
            <a:ext cx="628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868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OR22 / IND / SRCH / 05.014 @ 1.0</a:t>
            </a:r>
          </a:p>
        </p:txBody>
      </p:sp>
      <p:sp>
        <p:nvSpPr>
          <p:cNvPr id="11" name="orion-274">
            <a:extLst xmlns:a="http://schemas.openxmlformats.org/drawingml/2006/main">
              <a:ext uri="{FF2B5EF4-FFF2-40B4-BE49-F238E27FC236}">
                <a16:creationId xmlns:a16="http://schemas.microsoft.com/office/drawing/2014/main" id="{CA996773-13AE-4FF2-BD7F-75B09696C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336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1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URI</a:t>
            </a:r>
          </a:p>
        </p:txBody>
      </p:sp>
      <p:sp>
        <p:nvSpPr>
          <p:cNvPr id="12" name="orion-275">
            <a:extLst xmlns:a="http://schemas.openxmlformats.org/drawingml/2006/main">
              <a:ext uri="{FF2B5EF4-FFF2-40B4-BE49-F238E27FC236}">
                <a16:creationId xmlns:a16="http://schemas.microsoft.com/office/drawing/2014/main" id="{14EB8F16-3EB2-4A90-B64A-43C258F4A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5336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https://id.orion2222.org/c/IND/SRCH/05.014</a:t>
            </a:r>
          </a:p>
        </p:txBody>
      </p:sp>
      <p:sp>
        <p:nvSpPr>
          <p:cNvPr id="13" name="orion-276">
            <a:extLst xmlns:a="http://schemas.openxmlformats.org/drawingml/2006/main">
              <a:ext uri="{FF2B5EF4-FFF2-40B4-BE49-F238E27FC236}">
                <a16:creationId xmlns:a16="http://schemas.microsoft.com/office/drawing/2014/main" id="{25DFD2D0-C82A-4E52-8363-8C9313F52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86075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orion-277">
            <a:extLst xmlns:a="http://schemas.openxmlformats.org/drawingml/2006/main">
              <a:ext uri="{FF2B5EF4-FFF2-40B4-BE49-F238E27FC236}">
                <a16:creationId xmlns:a16="http://schemas.microsoft.com/office/drawing/2014/main" id="{2DF63AEA-3FAF-4E35-A6A9-212EE4415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8132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1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ОСЬ</a:t>
            </a:r>
          </a:p>
        </p:txBody>
      </p:sp>
      <p:sp>
        <p:nvSpPr>
          <p:cNvPr id="15" name="orion-278">
            <a:extLst xmlns:a="http://schemas.openxmlformats.org/drawingml/2006/main">
              <a:ext uri="{FF2B5EF4-FFF2-40B4-BE49-F238E27FC236}">
                <a16:creationId xmlns:a16="http://schemas.microsoft.com/office/drawing/2014/main" id="{46FE5923-CFEE-44EF-9089-982688E9B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9813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IND · показатель</a:t>
            </a:r>
          </a:p>
        </p:txBody>
      </p:sp>
      <p:sp>
        <p:nvSpPr>
          <p:cNvPr id="16" name="orion-279">
            <a:extLst xmlns:a="http://schemas.openxmlformats.org/drawingml/2006/main">
              <a:ext uri="{FF2B5EF4-FFF2-40B4-BE49-F238E27FC236}">
                <a16:creationId xmlns:a16="http://schemas.microsoft.com/office/drawing/2014/main" id="{924B707E-6346-4A53-9F7F-B6FB2FEEC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33750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orion-280">
            <a:extLst xmlns:a="http://schemas.openxmlformats.org/drawingml/2006/main">
              <a:ext uri="{FF2B5EF4-FFF2-40B4-BE49-F238E27FC236}">
                <a16:creationId xmlns:a16="http://schemas.microsoft.com/office/drawing/2014/main" id="{C28E2B71-E982-4B58-BC99-58B6B811A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1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СХЕМА</a:t>
            </a:r>
          </a:p>
        </p:txBody>
      </p:sp>
      <p:sp>
        <p:nvSpPr>
          <p:cNvPr id="18" name="orion-281">
            <a:extLst xmlns:a="http://schemas.openxmlformats.org/drawingml/2006/main">
              <a:ext uri="{FF2B5EF4-FFF2-40B4-BE49-F238E27FC236}">
                <a16:creationId xmlns:a16="http://schemas.microsoft.com/office/drawing/2014/main" id="{E93E59D1-3184-4CE5-94F9-C639E1A51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4290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SRCH · Стандарт развития Человека</a:t>
            </a:r>
          </a:p>
        </p:txBody>
      </p:sp>
      <p:sp>
        <p:nvSpPr>
          <p:cNvPr id="19" name="orion-282">
            <a:extLst xmlns:a="http://schemas.openxmlformats.org/drawingml/2006/main">
              <a:ext uri="{FF2B5EF4-FFF2-40B4-BE49-F238E27FC236}">
                <a16:creationId xmlns:a16="http://schemas.microsoft.com/office/drawing/2014/main" id="{A918AC4E-9452-4F4B-91EB-B45529141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81425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0" name="orion-283">
            <a:extLst xmlns:a="http://schemas.openxmlformats.org/drawingml/2006/main">
              <a:ext uri="{FF2B5EF4-FFF2-40B4-BE49-F238E27FC236}">
                <a16:creationId xmlns:a16="http://schemas.microsoft.com/office/drawing/2014/main" id="{52111809-2D84-4C89-8A8B-35B2B6291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7667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1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ОПРЕДЕЛЕНИЕ</a:t>
            </a:r>
          </a:p>
        </p:txBody>
      </p:sp>
      <p:sp>
        <p:nvSpPr>
          <p:cNvPr id="21" name="orion-284">
            <a:extLst xmlns:a="http://schemas.openxmlformats.org/drawingml/2006/main">
              <a:ext uri="{FF2B5EF4-FFF2-40B4-BE49-F238E27FC236}">
                <a16:creationId xmlns:a16="http://schemas.microsoft.com/office/drawing/2014/main" id="{07561018-3DE5-40C7-8324-222F99A96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87667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9521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Нормативно утверждённый смысл без подмены меткой</a:t>
            </a:r>
          </a:p>
        </p:txBody>
      </p:sp>
      <p:sp>
        <p:nvSpPr>
          <p:cNvPr id="22" name="orion-285">
            <a:extLst xmlns:a="http://schemas.openxmlformats.org/drawingml/2006/main">
              <a:ext uri="{FF2B5EF4-FFF2-40B4-BE49-F238E27FC236}">
                <a16:creationId xmlns:a16="http://schemas.microsoft.com/office/drawing/2014/main" id="{A168BA27-E364-4ECD-8C82-F4038895E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29100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3" name="orion-286">
            <a:extLst xmlns:a="http://schemas.openxmlformats.org/drawingml/2006/main">
              <a:ext uri="{FF2B5EF4-FFF2-40B4-BE49-F238E27FC236}">
                <a16:creationId xmlns:a16="http://schemas.microsoft.com/office/drawing/2014/main" id="{4956C310-63EF-415C-A5C8-1141BE354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243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1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КОНТЕКСТ</a:t>
            </a:r>
          </a:p>
        </p:txBody>
      </p:sp>
      <p:sp>
        <p:nvSpPr>
          <p:cNvPr id="24" name="orion-287">
            <a:extLst xmlns:a="http://schemas.openxmlformats.org/drawingml/2006/main">
              <a:ext uri="{FF2B5EF4-FFF2-40B4-BE49-F238E27FC236}">
                <a16:creationId xmlns:a16="http://schemas.microsoft.com/office/drawing/2014/main" id="{0A50B933-96F2-4E34-BA4D-9E1109715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3243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GEO · TIM · BEN · SIT</a:t>
            </a:r>
          </a:p>
        </p:txBody>
      </p:sp>
      <p:sp>
        <p:nvSpPr>
          <p:cNvPr id="25" name="orion-288">
            <a:extLst xmlns:a="http://schemas.openxmlformats.org/drawingml/2006/main">
              <a:ext uri="{FF2B5EF4-FFF2-40B4-BE49-F238E27FC236}">
                <a16:creationId xmlns:a16="http://schemas.microsoft.com/office/drawing/2014/main" id="{9CD52762-9980-4363-91F2-8A6EC9385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76775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6" name="orion-289">
            <a:extLst xmlns:a="http://schemas.openxmlformats.org/drawingml/2006/main">
              <a:ext uri="{FF2B5EF4-FFF2-40B4-BE49-F238E27FC236}">
                <a16:creationId xmlns:a16="http://schemas.microsoft.com/office/drawing/2014/main" id="{C7744E70-4078-4B61-83BA-4761D8708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72025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1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ВЕРСИЯ / PRV</a:t>
            </a:r>
          </a:p>
        </p:txBody>
      </p:sp>
      <p:sp>
        <p:nvSpPr>
          <p:cNvPr id="27" name="orion-290">
            <a:extLst xmlns:a="http://schemas.openxmlformats.org/drawingml/2006/main">
              <a:ext uri="{FF2B5EF4-FFF2-40B4-BE49-F238E27FC236}">
                <a16:creationId xmlns:a16="http://schemas.microsoft.com/office/drawing/2014/main" id="{425BC028-85D3-4586-811F-FD40832EC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772025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release 1.0 · источник · автор · дата · хэш</a:t>
            </a:r>
          </a:p>
        </p:txBody>
      </p:sp>
      <p:sp>
        <p:nvSpPr>
          <p:cNvPr id="28" name="orion-291">
            <a:extLst xmlns:a="http://schemas.openxmlformats.org/drawingml/2006/main">
              <a:ext uri="{FF2B5EF4-FFF2-40B4-BE49-F238E27FC236}">
                <a16:creationId xmlns:a16="http://schemas.microsoft.com/office/drawing/2014/main" id="{2715DA41-F707-4F6E-834C-BDC193123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24450"/>
            <a:ext cx="628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9" name="orion-292">
            <a:extLst xmlns:a="http://schemas.openxmlformats.org/drawingml/2006/main">
              <a:ext uri="{FF2B5EF4-FFF2-40B4-BE49-F238E27FC236}">
                <a16:creationId xmlns:a16="http://schemas.microsoft.com/office/drawing/2014/main" id="{221A4D65-930A-49E5-B85C-1B04ACC9F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197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3810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>
                <a:solidFill>
                  <a:srgbClr val="0D7C86"/>
                </a:solidFill>
                <a:latin typeface="Aptos"/>
                <a:ea typeface="Aptos"/>
                <a:cs typeface="Aptos"/>
              </a:defRPr>
            </a:pPr>
            <a:r>
              <a:rPr sz="1150" b="1">
                <a:solidFill>
                  <a:srgbClr val="0D7C86"/>
                </a:solidFill>
                <a:latin typeface="Aptos"/>
                <a:ea typeface="Aptos"/>
                <a:cs typeface="Aptos"/>
              </a:rPr>
              <a:t>ПРАВА</a:t>
            </a:r>
          </a:p>
        </p:txBody>
      </p:sp>
      <p:sp>
        <p:nvSpPr>
          <p:cNvPr id="30" name="orion-293">
            <a:extLst xmlns:a="http://schemas.openxmlformats.org/drawingml/2006/main">
              <a:ext uri="{FF2B5EF4-FFF2-40B4-BE49-F238E27FC236}">
                <a16:creationId xmlns:a16="http://schemas.microsoft.com/office/drawing/2014/main" id="{FB472903-D469-45D7-9EE6-B3159BBA5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52197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1905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2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52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класс доступа · лицензия · срок хранения</a:t>
            </a:r>
          </a:p>
        </p:txBody>
      </p:sp>
      <p:sp>
        <p:nvSpPr>
          <p:cNvPr id="31" name="orion-294">
            <a:extLst xmlns:a="http://schemas.openxmlformats.org/drawingml/2006/main">
              <a:ext uri="{FF2B5EF4-FFF2-40B4-BE49-F238E27FC236}">
                <a16:creationId xmlns:a16="http://schemas.microsoft.com/office/drawing/2014/main" id="{C4F07D92-2EFB-4488-A22D-861967B74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771650"/>
            <a:ext cx="36195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6F1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2" name="orion-295">
            <a:extLst xmlns:a="http://schemas.openxmlformats.org/drawingml/2006/main">
              <a:ext uri="{FF2B5EF4-FFF2-40B4-BE49-F238E27FC236}">
                <a16:creationId xmlns:a16="http://schemas.microsoft.com/office/drawing/2014/main" id="{90E2E8F2-3F01-4C6D-A3C3-0A5C1A409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771650"/>
            <a:ext cx="57150" cy="1905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7C86"/>
          </a:solidFill>
          <a:ln xmlns:a="http://schemas.openxmlformats.org/drawingml/2006/main" w="9525">
            <a:solidFill>
              <a:srgbClr val="0D7C86"/>
            </a:solidFill>
            <a:prstDash val="solid"/>
          </a:ln>
        </p:spPr>
      </p:sp>
      <p:sp>
        <p:nvSpPr>
          <p:cNvPr id="33" name="orion-296">
            <a:extLst xmlns:a="http://schemas.openxmlformats.org/drawingml/2006/main">
              <a:ext uri="{FF2B5EF4-FFF2-40B4-BE49-F238E27FC236}">
                <a16:creationId xmlns:a16="http://schemas.microsoft.com/office/drawing/2014/main" id="{7201341E-AE68-40C6-8B2D-10117FCAC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905000"/>
            <a:ext cx="3314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Машина проверяет</a:t>
            </a:r>
          </a:p>
        </p:txBody>
      </p:sp>
      <p:sp>
        <p:nvSpPr>
          <p:cNvPr id="34" name="orion-297">
            <a:extLst xmlns:a="http://schemas.openxmlformats.org/drawingml/2006/main">
              <a:ext uri="{FF2B5EF4-FFF2-40B4-BE49-F238E27FC236}">
                <a16:creationId xmlns:a16="http://schemas.microsoft.com/office/drawing/2014/main" id="{AA0AF81D-38F1-4F6E-B647-77990BF6B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266950"/>
            <a:ext cx="33147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9504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уникальность URI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обязательные поля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совместимость версии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целостность provenance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допустимость доступа</a:t>
            </a:r>
          </a:p>
        </p:txBody>
      </p:sp>
      <p:sp>
        <p:nvSpPr>
          <p:cNvPr id="35" name="orion-298">
            <a:extLst xmlns:a="http://schemas.openxmlformats.org/drawingml/2006/main">
              <a:ext uri="{FF2B5EF4-FFF2-40B4-BE49-F238E27FC236}">
                <a16:creationId xmlns:a16="http://schemas.microsoft.com/office/drawing/2014/main" id="{2A09AC4F-DBC5-46E8-B80F-5B70D9AF2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905250"/>
            <a:ext cx="361950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BF7F0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6" name="orion-299">
            <a:extLst xmlns:a="http://schemas.openxmlformats.org/drawingml/2006/main">
              <a:ext uri="{FF2B5EF4-FFF2-40B4-BE49-F238E27FC236}">
                <a16:creationId xmlns:a16="http://schemas.microsoft.com/office/drawing/2014/main" id="{077FDD61-43B8-405F-8C10-CDB0EFAD1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905250"/>
            <a:ext cx="57150" cy="19621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7706"/>
          </a:solidFill>
          <a:ln xmlns:a="http://schemas.openxmlformats.org/drawingml/2006/main" w="9525">
            <a:solidFill>
              <a:srgbClr val="D97706"/>
            </a:solidFill>
            <a:prstDash val="solid"/>
          </a:ln>
        </p:spPr>
      </p:sp>
      <p:sp>
        <p:nvSpPr>
          <p:cNvPr id="37" name="orion-300">
            <a:extLst xmlns:a="http://schemas.openxmlformats.org/drawingml/2006/main">
              <a:ext uri="{FF2B5EF4-FFF2-40B4-BE49-F238E27FC236}">
                <a16:creationId xmlns:a16="http://schemas.microsoft.com/office/drawing/2014/main" id="{6304200D-9FAB-4726-95E7-DC74EA452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38600"/>
            <a:ext cx="3314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>
                <a:solidFill>
                  <a:srgbClr val="0B2545"/>
                </a:solidFill>
                <a:latin typeface="Aptos"/>
                <a:ea typeface="Aptos"/>
                <a:cs typeface="Aptos"/>
              </a:rPr>
              <a:t>Человек утверждает</a:t>
            </a:r>
          </a:p>
        </p:txBody>
      </p:sp>
      <p:sp>
        <p:nvSpPr>
          <p:cNvPr id="38" name="orion-301">
            <a:extLst xmlns:a="http://schemas.openxmlformats.org/drawingml/2006/main">
              <a:ext uri="{FF2B5EF4-FFF2-40B4-BE49-F238E27FC236}">
                <a16:creationId xmlns:a16="http://schemas.microsoft.com/office/drawing/2014/main" id="{040E0917-B963-4D5B-A4DF-6CCE24109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400550"/>
            <a:ext cx="33147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19050" bIns="0">
            <a:normAutofit fontScale="9917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определение и границы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владельца смысла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условия применения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этические ограничения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критическое решение</a:t>
            </a:r>
          </a:p>
        </p:txBody>
      </p:sp>
    </p:spTree>
    <p:extLst>
      <p:ext uri="{BB962C8B-B14F-4D97-AF65-F5344CB8AC3E}">
        <p14:creationId xmlns:p14="http://schemas.microsoft.com/office/powerpoint/2010/main" val="1967974797"/>
      </p:ext>
    </p:extLst>
  </p:cSld>
</p:sld>
</file>

<file path=ppt/theme/theme1.xml><?xml version="1.0" encoding="utf-8"?>
<a:theme xmlns:a="http://schemas.openxmlformats.org/drawingml/2006/main" name="ChatGPT">
  <a:themeElements>
    <a:clrScheme name="ORION Scientific">
      <a:dk1>
        <a:srgbClr val="000000"/>
      </a:dk1>
      <a:lt1>
        <a:srgbClr val="FFFFFF"/>
      </a:lt1>
      <a:dk2>
        <a:srgbClr val="0B2545"/>
      </a:dk2>
      <a:lt2>
        <a:srgbClr val="E6F1F4"/>
      </a:lt2>
      <a:accent1>
        <a:srgbClr val="2E74B5"/>
      </a:accent1>
      <a:accent2>
        <a:srgbClr val="0D7C86"/>
      </a:accent2>
      <a:accent3>
        <a:srgbClr val="36A5B3"/>
      </a:accent3>
      <a:accent4>
        <a:srgbClr val="D97706"/>
      </a:accent4>
      <a:accent5>
        <a:srgbClr val="6D5BD0"/>
      </a:accent5>
      <a:accent6>
        <a:srgbClr val="2E7D5B"/>
      </a:accent6>
      <a:hlink>
        <a:srgbClr val="2E74B5"/>
      </a:hlink>
      <a:folHlink>
        <a:srgbClr val="6D5BD0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RION Scientific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2026-08-30T17:07:15.7770000Z</dcterms:created>
  <dcterms:modified xsi:type="dcterms:W3CDTF">2026-08-30T17:07:15.7770000Z</dcterms:modified>
</coreProperties>
</file>