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0e75aaa105c45ee" /><Relationship Type="http://schemas.openxmlformats.org/officeDocument/2006/relationships/extended-properties" Target="/docProps/app.xml" Id="Rca8c0724b8814c48" /><Relationship Type="http://schemas.openxmlformats.org/officeDocument/2006/relationships/officeDocument" Target="/ppt/presentation.xml" Id="R02e4d9515e47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5780dba604bd0"/>
  </p:sldMasterIdLst>
  <p:notesMasterIdLst>
    <p:notesMasterId xmlns:r="http://schemas.openxmlformats.org/officeDocument/2006/relationships" r:id="R058c82b29fd7401f"/>
  </p:notesMasterIdLst>
  <p:sldIdLst>
    <p:sldId xmlns:r="http://schemas.openxmlformats.org/officeDocument/2006/relationships" id="256" r:id="Rc15e73c55a064793"/>
    <p:sldId xmlns:r="http://schemas.openxmlformats.org/officeDocument/2006/relationships" id="257" r:id="Rf39aab1996c74080"/>
    <p:sldId xmlns:r="http://schemas.openxmlformats.org/officeDocument/2006/relationships" id="258" r:id="Rda19a21fda024a2c"/>
    <p:sldId xmlns:r="http://schemas.openxmlformats.org/officeDocument/2006/relationships" id="259" r:id="Rfc9d5b0748e849bf"/>
    <p:sldId xmlns:r="http://schemas.openxmlformats.org/officeDocument/2006/relationships" id="260" r:id="R13d7cb5c2f924eb8"/>
    <p:sldId xmlns:r="http://schemas.openxmlformats.org/officeDocument/2006/relationships" id="261" r:id="R2ca591bdc8aa4a81"/>
    <p:sldId xmlns:r="http://schemas.openxmlformats.org/officeDocument/2006/relationships" id="262" r:id="Rb62b8b3894ab437b"/>
    <p:sldId xmlns:r="http://schemas.openxmlformats.org/officeDocument/2006/relationships" id="263" r:id="Rb30fa93e388f4b78"/>
    <p:sldId xmlns:r="http://schemas.openxmlformats.org/officeDocument/2006/relationships" id="264" r:id="Rb6bf39e9a0f5453a"/>
    <p:sldId xmlns:r="http://schemas.openxmlformats.org/officeDocument/2006/relationships" id="265" r:id="R2b781f8954f14abc"/>
    <p:sldId xmlns:r="http://schemas.openxmlformats.org/officeDocument/2006/relationships" id="266" r:id="R6b586b1b094f4cb3"/>
    <p:sldId xmlns:r="http://schemas.openxmlformats.org/officeDocument/2006/relationships" id="267" r:id="R52150a4732894281"/>
    <p:sldId xmlns:r="http://schemas.openxmlformats.org/officeDocument/2006/relationships" id="268" r:id="R69b3a11177b0458e"/>
    <p:sldId xmlns:r="http://schemas.openxmlformats.org/officeDocument/2006/relationships" id="269" r:id="Ra2b892c26afe4d21"/>
    <p:sldId xmlns:r="http://schemas.openxmlformats.org/officeDocument/2006/relationships" id="270" r:id="Rae7b558ce7164d5b"/>
    <p:sldId xmlns:r="http://schemas.openxmlformats.org/officeDocument/2006/relationships" id="271" r:id="R6fd2e37712fa4915"/>
    <p:sldId xmlns:r="http://schemas.openxmlformats.org/officeDocument/2006/relationships" id="272" r:id="R9c2b57f673b64d8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94ba95e7677444b" /><Relationship Type="http://schemas.openxmlformats.org/officeDocument/2006/relationships/slideMaster" Target="/ppt/slideMasters/slideMaster1.xml" Id="R1475780dba604bd0" /><Relationship Type="http://schemas.openxmlformats.org/officeDocument/2006/relationships/notesMaster" Target="/ppt/notesMasters/notesMaster1.xml" Id="R058c82b29fd7401f" /><Relationship Type="http://schemas.openxmlformats.org/officeDocument/2006/relationships/presProps" Target="/ppt/presProps.xml" Id="R6ffdaecc146b4c9f" /><Relationship Type="http://schemas.openxmlformats.org/officeDocument/2006/relationships/tableStyles" Target="/ppt/tableStyles.xml" Id="Ra4d53cea55fe4c8a" /><Relationship Type="http://schemas.openxmlformats.org/officeDocument/2006/relationships/slide" Target="/ppt/slides/slide1.xml" Id="Rc15e73c55a064793" /><Relationship Type="http://schemas.openxmlformats.org/officeDocument/2006/relationships/slide" Target="/ppt/slides/slide2.xml" Id="Rf39aab1996c74080" /><Relationship Type="http://schemas.openxmlformats.org/officeDocument/2006/relationships/slide" Target="/ppt/slides/slide3.xml" Id="Rda19a21fda024a2c" /><Relationship Type="http://schemas.openxmlformats.org/officeDocument/2006/relationships/slide" Target="/ppt/slides/slide4.xml" Id="Rfc9d5b0748e849bf" /><Relationship Type="http://schemas.openxmlformats.org/officeDocument/2006/relationships/slide" Target="/ppt/slides/slide5.xml" Id="R13d7cb5c2f924eb8" /><Relationship Type="http://schemas.openxmlformats.org/officeDocument/2006/relationships/slide" Target="/ppt/slides/slide6.xml" Id="R2ca591bdc8aa4a81" /><Relationship Type="http://schemas.openxmlformats.org/officeDocument/2006/relationships/slide" Target="/ppt/slides/slide7.xml" Id="Rb62b8b3894ab437b" /><Relationship Type="http://schemas.openxmlformats.org/officeDocument/2006/relationships/slide" Target="/ppt/slides/slide8.xml" Id="Rb30fa93e388f4b78" /><Relationship Type="http://schemas.openxmlformats.org/officeDocument/2006/relationships/slide" Target="/ppt/slides/slide9.xml" Id="Rb6bf39e9a0f5453a" /><Relationship Type="http://schemas.openxmlformats.org/officeDocument/2006/relationships/slide" Target="/ppt/slides/slide10.xml" Id="R2b781f8954f14abc" /><Relationship Type="http://schemas.openxmlformats.org/officeDocument/2006/relationships/slide" Target="/ppt/slides/slide11.xml" Id="R6b586b1b094f4cb3" /><Relationship Type="http://schemas.openxmlformats.org/officeDocument/2006/relationships/slide" Target="/ppt/slides/slide12.xml" Id="R52150a4732894281" /><Relationship Type="http://schemas.openxmlformats.org/officeDocument/2006/relationships/slide" Target="/ppt/slides/slide13.xml" Id="R69b3a11177b0458e" /><Relationship Type="http://schemas.openxmlformats.org/officeDocument/2006/relationships/slide" Target="/ppt/slides/slide14.xml" Id="Ra2b892c26afe4d21" /><Relationship Type="http://schemas.openxmlformats.org/officeDocument/2006/relationships/slide" Target="/ppt/slides/slide15.xml" Id="Rae7b558ce7164d5b" /><Relationship Type="http://schemas.openxmlformats.org/officeDocument/2006/relationships/slide" Target="/ppt/slides/slide16.xml" Id="R6fd2e37712fa4915" /><Relationship Type="http://schemas.openxmlformats.org/officeDocument/2006/relationships/slide" Target="/ppt/slides/slide17.xml" Id="R9c2b57f673b64d8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70be07c461e499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3589a6e0bb4ee1" /><Relationship Type="http://schemas.openxmlformats.org/officeDocument/2006/relationships/notesMaster" Target="/ppt/notesMasters/notesMaster1.xml" Id="Rc020e5705401471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1efd5edbc0d43be" /><Relationship Type="http://schemas.openxmlformats.org/officeDocument/2006/relationships/notesMaster" Target="/ppt/notesMasters/notesMaster1.xml" Id="Rc1ad2ea9d7e44ef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3ce65712a5c4df9" /><Relationship Type="http://schemas.openxmlformats.org/officeDocument/2006/relationships/notesMaster" Target="/ppt/notesMasters/notesMaster1.xml" Id="Rf843a6bfc2f14df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af1b767ea3f40f7" /><Relationship Type="http://schemas.openxmlformats.org/officeDocument/2006/relationships/notesMaster" Target="/ppt/notesMasters/notesMaster1.xml" Id="Rd94b8e215f98481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0bf7ad6e26a4158" /><Relationship Type="http://schemas.openxmlformats.org/officeDocument/2006/relationships/notesMaster" Target="/ppt/notesMasters/notesMaster1.xml" Id="Rd33b704a553048b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960c99b1ae44615" /><Relationship Type="http://schemas.openxmlformats.org/officeDocument/2006/relationships/notesMaster" Target="/ppt/notesMasters/notesMaster1.xml" Id="Rf972d8db1fea459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81d0db9f0634b21" /><Relationship Type="http://schemas.openxmlformats.org/officeDocument/2006/relationships/notesMaster" Target="/ppt/notesMasters/notesMaster1.xml" Id="R20376967a514482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753e8f57bb44830" /><Relationship Type="http://schemas.openxmlformats.org/officeDocument/2006/relationships/notesMaster" Target="/ppt/notesMasters/notesMaster1.xml" Id="R3d602bd869c749f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4b2b1d7e57b4ece" /><Relationship Type="http://schemas.openxmlformats.org/officeDocument/2006/relationships/notesMaster" Target="/ppt/notesMasters/notesMaster1.xml" Id="R857dcc5dbca94a1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1368e8851f74a4a" /><Relationship Type="http://schemas.openxmlformats.org/officeDocument/2006/relationships/notesMaster" Target="/ppt/notesMasters/notesMaster1.xml" Id="R09aedc4c22ee44f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73564678dcb4b24" /><Relationship Type="http://schemas.openxmlformats.org/officeDocument/2006/relationships/notesMaster" Target="/ppt/notesMasters/notesMaster1.xml" Id="R91756e8e1ceb4d4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7c88d1cbaca4401" /><Relationship Type="http://schemas.openxmlformats.org/officeDocument/2006/relationships/notesMaster" Target="/ppt/notesMasters/notesMaster1.xml" Id="Rd9ad2eebe1184f0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572e2d507844a79" /><Relationship Type="http://schemas.openxmlformats.org/officeDocument/2006/relationships/notesMaster" Target="/ppt/notesMasters/notesMaster1.xml" Id="Ra0209441c024449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25a4d31f66746bb" /><Relationship Type="http://schemas.openxmlformats.org/officeDocument/2006/relationships/notesMaster" Target="/ppt/notesMasters/notesMaster1.xml" Id="Rdbd96a8d3dd04bf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09b1a88021f42ab" /><Relationship Type="http://schemas.openxmlformats.org/officeDocument/2006/relationships/notesMaster" Target="/ppt/notesMasters/notesMaster1.xml" Id="Recef26cac91c48a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5aafec844c64f6c" /><Relationship Type="http://schemas.openxmlformats.org/officeDocument/2006/relationships/notesMaster" Target="/ppt/notesMasters/notesMaster1.xml" Id="R8ed761cfff25487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a8cb519827a4043" /><Relationship Type="http://schemas.openxmlformats.org/officeDocument/2006/relationships/notesMaster" Target="/ppt/notesMasters/notesMaster1.xml" Id="R70c7abd5d354493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f126c6f794de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bc380e8b2c24525" /><Relationship Type="http://schemas.openxmlformats.org/officeDocument/2006/relationships/slideLayout" Target="/ppt/slideLayouts/slideLayout1.xml" Id="R2a469c054d6c45a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69c054d6c45a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07feae164458a" /><Relationship Type="http://schemas.openxmlformats.org/officeDocument/2006/relationships/image" Target="/ppt/media/image.png" Id="R40e66eda837f4cb6" /><Relationship Type="http://schemas.openxmlformats.org/officeDocument/2006/relationships/notesSlide" Target="/ppt/notesSlides/notesSlide1.xml" Id="R7faaf2ad0fcf42a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7a5787da94920" /><Relationship Type="http://schemas.openxmlformats.org/officeDocument/2006/relationships/image" Target="/ppt/media/image10.png" Id="Rdec6c00621ce4134" /><Relationship Type="http://schemas.openxmlformats.org/officeDocument/2006/relationships/notesSlide" Target="/ppt/notesSlides/notesSlide10.xml" Id="R310af6224e9043f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fe098f474853" /><Relationship Type="http://schemas.openxmlformats.org/officeDocument/2006/relationships/image" Target="/ppt/media/image11.png" Id="R9533670c6de14bdc" /><Relationship Type="http://schemas.openxmlformats.org/officeDocument/2006/relationships/notesSlide" Target="/ppt/notesSlides/notesSlide11.xml" Id="Re791d481b651479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006e19b224c79" /><Relationship Type="http://schemas.openxmlformats.org/officeDocument/2006/relationships/image" Target="/ppt/media/image12.png" Id="R67b9654e7f5b4a86" /><Relationship Type="http://schemas.openxmlformats.org/officeDocument/2006/relationships/notesSlide" Target="/ppt/notesSlides/notesSlide12.xml" Id="R1d80a673589843c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8a33b39e64130" /><Relationship Type="http://schemas.openxmlformats.org/officeDocument/2006/relationships/image" Target="/ppt/media/image13.png" Id="R3d79f81d96744fca" /><Relationship Type="http://schemas.openxmlformats.org/officeDocument/2006/relationships/notesSlide" Target="/ppt/notesSlides/notesSlide13.xml" Id="Rcb2fed7c6c9f479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1c6a16f14c0b" /><Relationship Type="http://schemas.openxmlformats.org/officeDocument/2006/relationships/image" Target="/ppt/media/image14.png" Id="R168011328ea54613" /><Relationship Type="http://schemas.openxmlformats.org/officeDocument/2006/relationships/notesSlide" Target="/ppt/notesSlides/notesSlide14.xml" Id="R9820d9755fa9403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0534d13ba4ccb" /><Relationship Type="http://schemas.openxmlformats.org/officeDocument/2006/relationships/image" Target="/ppt/media/image15.png" Id="R9a32be66b5334d78" /><Relationship Type="http://schemas.openxmlformats.org/officeDocument/2006/relationships/notesSlide" Target="/ppt/notesSlides/notesSlide15.xml" Id="R64b876a394d7482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4854a5e84dd5" /><Relationship Type="http://schemas.openxmlformats.org/officeDocument/2006/relationships/image" Target="/ppt/media/image16.png" Id="R8173de95cdf34c7b" /><Relationship Type="http://schemas.openxmlformats.org/officeDocument/2006/relationships/notesSlide" Target="/ppt/notesSlides/notesSlide16.xml" Id="R0ced16c422394b1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12181f1294103" /><Relationship Type="http://schemas.openxmlformats.org/officeDocument/2006/relationships/image" Target="/ppt/media/image17.png" Id="R76403df9438e4989" /><Relationship Type="http://schemas.openxmlformats.org/officeDocument/2006/relationships/notesSlide" Target="/ppt/notesSlides/notesSlide17.xml" Id="Rd69346568387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ef98fbcb42a6" /><Relationship Type="http://schemas.openxmlformats.org/officeDocument/2006/relationships/image" Target="/ppt/media/image2.png" Id="Re712cc7c076841b8" /><Relationship Type="http://schemas.openxmlformats.org/officeDocument/2006/relationships/notesSlide" Target="/ppt/notesSlides/notesSlide2.xml" Id="R8d3192790136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08ed6338649b0" /><Relationship Type="http://schemas.openxmlformats.org/officeDocument/2006/relationships/image" Target="/ppt/media/image3.png" Id="R50ad21c852fc4cd8" /><Relationship Type="http://schemas.openxmlformats.org/officeDocument/2006/relationships/notesSlide" Target="/ppt/notesSlides/notesSlide3.xml" Id="R36ff957689f9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4519d9f1c412a" /><Relationship Type="http://schemas.openxmlformats.org/officeDocument/2006/relationships/image" Target="/ppt/media/image4.png" Id="R12bf76e7d70b4cae" /><Relationship Type="http://schemas.openxmlformats.org/officeDocument/2006/relationships/notesSlide" Target="/ppt/notesSlides/notesSlide4.xml" Id="R2f12b069ee80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d59db76bc401c" /><Relationship Type="http://schemas.openxmlformats.org/officeDocument/2006/relationships/image" Target="/ppt/media/image5.png" Id="R6a0e7b8b2e3a4bea" /><Relationship Type="http://schemas.openxmlformats.org/officeDocument/2006/relationships/notesSlide" Target="/ppt/notesSlides/notesSlide5.xml" Id="R81be10e232f2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87a162b954740" /><Relationship Type="http://schemas.openxmlformats.org/officeDocument/2006/relationships/image" Target="/ppt/media/image6.png" Id="R46504deade7542ac" /><Relationship Type="http://schemas.openxmlformats.org/officeDocument/2006/relationships/notesSlide" Target="/ppt/notesSlides/notesSlide6.xml" Id="R60fec17f4573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c804bab54ad4" /><Relationship Type="http://schemas.openxmlformats.org/officeDocument/2006/relationships/image" Target="/ppt/media/image7.png" Id="R6f653e0178aa4325" /><Relationship Type="http://schemas.openxmlformats.org/officeDocument/2006/relationships/notesSlide" Target="/ppt/notesSlides/notesSlide7.xml" Id="Rd180bb9584cc407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502c282a4c4d" /><Relationship Type="http://schemas.openxmlformats.org/officeDocument/2006/relationships/image" Target="/ppt/media/image8.png" Id="R8147be30770a452d" /><Relationship Type="http://schemas.openxmlformats.org/officeDocument/2006/relationships/notesSlide" Target="/ppt/notesSlides/notesSlide8.xml" Id="Rcb2ddf5dcbfe4ab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300712c84c04" /><Relationship Type="http://schemas.openxmlformats.org/officeDocument/2006/relationships/image" Target="/ppt/media/image9.png" Id="Rcac98a08fa904ed3" /><Relationship Type="http://schemas.openxmlformats.org/officeDocument/2006/relationships/notesSlide" Target="/ppt/notesSlides/notesSlide9.xml" Id="R15b60d7b45e2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e66eda837f4cb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5036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c6c00621ce413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6780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33670c6de14bd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8213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b9654e7f5b4a8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37990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79f81d96744fc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76609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8011328ea5461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65779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32be66b5334d7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49810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73de95cdf34c7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64282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403df9438e498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07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12cc7c076841b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154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ad21c852fc4cd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6043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bf76e7d70b4ca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78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0e7b8b2e3a4be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5641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504deade7542a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0302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653e0178aa432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5645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47be30770a45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4138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c98a08fa904ed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1846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2026-08-23T07:24:17.7760000Z</dcterms:created>
  <dcterms:modified xsi:type="dcterms:W3CDTF">2026-08-23T07:24:17.7760000Z</dcterms:modified>
</coreProperties>
</file>