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ac9ac263cc94310" /><Relationship Type="http://schemas.openxmlformats.org/officeDocument/2006/relationships/extended-properties" Target="/docProps/app.xml" Id="Rdf0558e7db194bd4" /><Relationship Type="http://schemas.openxmlformats.org/officeDocument/2006/relationships/officeDocument" Target="/ppt/presentation.xml" Id="Ra68f46d2b8e74b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8c0b502413409b"/>
  </p:sldMasterIdLst>
  <p:notesMasterIdLst>
    <p:notesMasterId xmlns:r="http://schemas.openxmlformats.org/officeDocument/2006/relationships" r:id="R75e81cbeaeb54e12"/>
  </p:notesMasterIdLst>
  <p:sldIdLst>
    <p:sldId xmlns:r="http://schemas.openxmlformats.org/officeDocument/2006/relationships" id="256" r:id="Rbee9a491c5ff413e"/>
    <p:sldId xmlns:r="http://schemas.openxmlformats.org/officeDocument/2006/relationships" id="257" r:id="R3bf3bb773972466e"/>
    <p:sldId xmlns:r="http://schemas.openxmlformats.org/officeDocument/2006/relationships" id="258" r:id="R49b01a22be384cb5"/>
    <p:sldId xmlns:r="http://schemas.openxmlformats.org/officeDocument/2006/relationships" id="259" r:id="Rad4cb283bbe24817"/>
    <p:sldId xmlns:r="http://schemas.openxmlformats.org/officeDocument/2006/relationships" id="260" r:id="Rda255df614c547f4"/>
    <p:sldId xmlns:r="http://schemas.openxmlformats.org/officeDocument/2006/relationships" id="261" r:id="R2287060232e4478a"/>
    <p:sldId xmlns:r="http://schemas.openxmlformats.org/officeDocument/2006/relationships" id="262" r:id="Rf65d9ba3184245f5"/>
    <p:sldId xmlns:r="http://schemas.openxmlformats.org/officeDocument/2006/relationships" id="263" r:id="R6cd1da23305d4bbd"/>
    <p:sldId xmlns:r="http://schemas.openxmlformats.org/officeDocument/2006/relationships" id="264" r:id="Ref482b73036b4b8b"/>
    <p:sldId xmlns:r="http://schemas.openxmlformats.org/officeDocument/2006/relationships" id="265" r:id="Re8cc0f633ccd443c"/>
    <p:sldId xmlns:r="http://schemas.openxmlformats.org/officeDocument/2006/relationships" id="266" r:id="Rb9746dd8985b4fd7"/>
    <p:sldId xmlns:r="http://schemas.openxmlformats.org/officeDocument/2006/relationships" id="267" r:id="Ra9165ff9b34a4f9e"/>
    <p:sldId xmlns:r="http://schemas.openxmlformats.org/officeDocument/2006/relationships" id="268" r:id="Raa61151c73454fe0"/>
    <p:sldId xmlns:r="http://schemas.openxmlformats.org/officeDocument/2006/relationships" id="269" r:id="R1b2a3c2d5ff94def"/>
    <p:sldId xmlns:r="http://schemas.openxmlformats.org/officeDocument/2006/relationships" id="270" r:id="R9bb43bdcffc645b0"/>
    <p:sldId xmlns:r="http://schemas.openxmlformats.org/officeDocument/2006/relationships" id="271" r:id="Re9aaf34366bf4d0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82f261eefa442ba" /><Relationship Type="http://schemas.openxmlformats.org/officeDocument/2006/relationships/slideMaster" Target="/ppt/slideMasters/slideMaster1.xml" Id="Rf98c0b502413409b" /><Relationship Type="http://schemas.openxmlformats.org/officeDocument/2006/relationships/notesMaster" Target="/ppt/notesMasters/notesMaster1.xml" Id="R75e81cbeaeb54e12" /><Relationship Type="http://schemas.openxmlformats.org/officeDocument/2006/relationships/presProps" Target="/ppt/presProps.xml" Id="Rc23f11c2a816449c" /><Relationship Type="http://schemas.openxmlformats.org/officeDocument/2006/relationships/tableStyles" Target="/ppt/tableStyles.xml" Id="R2fad817eb22547c3" /><Relationship Type="http://schemas.openxmlformats.org/officeDocument/2006/relationships/slide" Target="/ppt/slides/slide1.xml" Id="Rbee9a491c5ff413e" /><Relationship Type="http://schemas.openxmlformats.org/officeDocument/2006/relationships/slide" Target="/ppt/slides/slide2.xml" Id="R3bf3bb773972466e" /><Relationship Type="http://schemas.openxmlformats.org/officeDocument/2006/relationships/slide" Target="/ppt/slides/slide3.xml" Id="R49b01a22be384cb5" /><Relationship Type="http://schemas.openxmlformats.org/officeDocument/2006/relationships/slide" Target="/ppt/slides/slide4.xml" Id="Rad4cb283bbe24817" /><Relationship Type="http://schemas.openxmlformats.org/officeDocument/2006/relationships/slide" Target="/ppt/slides/slide5.xml" Id="Rda255df614c547f4" /><Relationship Type="http://schemas.openxmlformats.org/officeDocument/2006/relationships/slide" Target="/ppt/slides/slide6.xml" Id="R2287060232e4478a" /><Relationship Type="http://schemas.openxmlformats.org/officeDocument/2006/relationships/slide" Target="/ppt/slides/slide7.xml" Id="Rf65d9ba3184245f5" /><Relationship Type="http://schemas.openxmlformats.org/officeDocument/2006/relationships/slide" Target="/ppt/slides/slide8.xml" Id="R6cd1da23305d4bbd" /><Relationship Type="http://schemas.openxmlformats.org/officeDocument/2006/relationships/slide" Target="/ppt/slides/slide9.xml" Id="Ref482b73036b4b8b" /><Relationship Type="http://schemas.openxmlformats.org/officeDocument/2006/relationships/slide" Target="/ppt/slides/slide10.xml" Id="Re8cc0f633ccd443c" /><Relationship Type="http://schemas.openxmlformats.org/officeDocument/2006/relationships/slide" Target="/ppt/slides/slide11.xml" Id="Rb9746dd8985b4fd7" /><Relationship Type="http://schemas.openxmlformats.org/officeDocument/2006/relationships/slide" Target="/ppt/slides/slide12.xml" Id="Ra9165ff9b34a4f9e" /><Relationship Type="http://schemas.openxmlformats.org/officeDocument/2006/relationships/slide" Target="/ppt/slides/slide13.xml" Id="Raa61151c73454fe0" /><Relationship Type="http://schemas.openxmlformats.org/officeDocument/2006/relationships/slide" Target="/ppt/slides/slide14.xml" Id="R1b2a3c2d5ff94def" /><Relationship Type="http://schemas.openxmlformats.org/officeDocument/2006/relationships/slide" Target="/ppt/slides/slide15.xml" Id="R9bb43bdcffc645b0" /><Relationship Type="http://schemas.openxmlformats.org/officeDocument/2006/relationships/slide" Target="/ppt/slides/slide16.xml" Id="Re9aaf34366bf4d0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09e2b1cffd547c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52c319e56474d99" /><Relationship Type="http://schemas.openxmlformats.org/officeDocument/2006/relationships/notesMaster" Target="/ppt/notesMasters/notesMaster1.xml" Id="R551b130e6534438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510804c68cd41a8" /><Relationship Type="http://schemas.openxmlformats.org/officeDocument/2006/relationships/notesMaster" Target="/ppt/notesMasters/notesMaster1.xml" Id="R934d2540c1d44f9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17d682deeb794da2" /><Relationship Type="http://schemas.openxmlformats.org/officeDocument/2006/relationships/notesMaster" Target="/ppt/notesMasters/notesMaster1.xml" Id="Rdd8b77a8f3fc495a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fa07c627dd540e5" /><Relationship Type="http://schemas.openxmlformats.org/officeDocument/2006/relationships/notesMaster" Target="/ppt/notesMasters/notesMaster1.xml" Id="R267d33a21e9143bf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d855ad55479b4217" /><Relationship Type="http://schemas.openxmlformats.org/officeDocument/2006/relationships/notesMaster" Target="/ppt/notesMasters/notesMaster1.xml" Id="Rf1bd349ce6a147ec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07482498ad2444c0" /><Relationship Type="http://schemas.openxmlformats.org/officeDocument/2006/relationships/notesMaster" Target="/ppt/notesMasters/notesMaster1.xml" Id="R10c178beefad443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cb839f2f20174d44" /><Relationship Type="http://schemas.openxmlformats.org/officeDocument/2006/relationships/notesMaster" Target="/ppt/notesMasters/notesMaster1.xml" Id="Rf4695207db5f4d25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9c793ae9229e4e13" /><Relationship Type="http://schemas.openxmlformats.org/officeDocument/2006/relationships/notesMaster" Target="/ppt/notesMasters/notesMaster1.xml" Id="Rd212bcc5562b4d3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59f73a924434e82" /><Relationship Type="http://schemas.openxmlformats.org/officeDocument/2006/relationships/notesMaster" Target="/ppt/notesMasters/notesMaster1.xml" Id="Rd8b8534b907047c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e1ae419064744ee" /><Relationship Type="http://schemas.openxmlformats.org/officeDocument/2006/relationships/notesMaster" Target="/ppt/notesMasters/notesMaster1.xml" Id="R82311f30470a428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a06915084264d81" /><Relationship Type="http://schemas.openxmlformats.org/officeDocument/2006/relationships/notesMaster" Target="/ppt/notesMasters/notesMaster1.xml" Id="Rc1632c06ec304fd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ef49d6447aa4648" /><Relationship Type="http://schemas.openxmlformats.org/officeDocument/2006/relationships/notesMaster" Target="/ppt/notesMasters/notesMaster1.xml" Id="R1095bc0d3f3f474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42ba2f771f2400f" /><Relationship Type="http://schemas.openxmlformats.org/officeDocument/2006/relationships/notesMaster" Target="/ppt/notesMasters/notesMaster1.xml" Id="R45f7f67618b84b8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59e03064f114e89" /><Relationship Type="http://schemas.openxmlformats.org/officeDocument/2006/relationships/notesMaster" Target="/ppt/notesMasters/notesMaster1.xml" Id="R7b3fe18c011b430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5f4b5f762524851" /><Relationship Type="http://schemas.openxmlformats.org/officeDocument/2006/relationships/notesMaster" Target="/ppt/notesMasters/notesMaster1.xml" Id="R9603531885d7426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4fbc0b985704148" /><Relationship Type="http://schemas.openxmlformats.org/officeDocument/2006/relationships/notesMaster" Target="/ppt/notesMasters/notesMaster1.xml" Id="R684257dcd38d408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Внутренняя проектная модель «Архива сохранения наследия»,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ISO/IEC 17029:2019: https://www.iso.org/standard/29352.html</a:t>
            </a:r>
          </a:p>
          <a:p xmlns:a="http://schemas.openxmlformats.org/drawingml/2006/main">
            <a:r>
              <a:t>Внутренняя модель шлюзов G1–G6 и статусов решения,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ISO/IEC 17025:2017: https://www.iso.org/ISO-IEC-17025-testing-and-calibration-laboratories.html</a:t>
            </a:r>
          </a:p>
          <a:p xmlns:a="http://schemas.openxmlformats.org/drawingml/2006/main">
            <a:r>
              <a:t>Внутренний реестр VAL-09—VAL-12,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ISO 14721:2025 OAIS: https://www.iso.org/standard/87471.html</a:t>
            </a:r>
          </a:p>
          <a:p xmlns:a="http://schemas.openxmlformats.org/drawingml/2006/main">
            <a:r>
              <a:t>PREMIS, Library of Congress: https://www.loc.gov/standards/premis/index.html</a:t>
            </a:r>
          </a:p>
          <a:p xmlns:a="http://schemas.openxmlformats.org/drawingml/2006/main">
            <a:r>
              <a:t>RFC 8493 BagIt: https://datatracker.ietf.org/doc/html/rfc8493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NIST AI RMF 1.0: https://www.nist.gov/publications/artificial-intelligence-risk-management-framework-ai-rmf-10</a:t>
            </a:r>
          </a:p>
          <a:p xmlns:a="http://schemas.openxmlformats.org/drawingml/2006/main">
            <a:r>
              <a:t>NIST TEVV-Athlon: https://www.nist.gov/artificial-intelligence/ai-research/tevv-athlon-framework-evaluating-ai-systems</a:t>
            </a:r>
          </a:p>
          <a:p xmlns:a="http://schemas.openxmlformats.org/drawingml/2006/main">
            <a:r>
              <a:t>Внутренний реестр VAL-20—VAL-24,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ISO/IEC 17029:2019: https://www.iso.org/standard/29352.html</a:t>
            </a:r>
          </a:p>
          <a:p xmlns:a="http://schemas.openxmlformats.org/drawingml/2006/main">
            <a:r>
              <a:t>Внутренняя модель ролей и независимости,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Внутренний комплект форм F-VAL-01—F-VAL-09,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Внутренний план пилота на 12 месяцев и проектные показатели,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ISO/IEC 17029:2019, Conformity assessment — General principles and requirements for validation and verification bodies: https://www.iso.org/standard/29352.html</a:t>
            </a:r>
          </a:p>
          <a:p xmlns:a="http://schemas.openxmlformats.org/drawingml/2006/main">
            <a:r>
              <a:t>Внутренняя проектная модель,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ISO/IEC 17029:2019: https://www.iso.org/standard/29352.html</a:t>
            </a:r>
          </a:p>
          <a:p xmlns:a="http://schemas.openxmlformats.org/drawingml/2006/main">
            <a:r>
              <a:t>ISO/IEC 17025:2017: https://www.iso.org/ISO-IEC-17025-testing-and-calibration-laboratories.html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Внутренняя проектная модель «Объект валидации — проверяемое утверждение»,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ISO/IEC 17029:2019: https://www.iso.org/standard/29352.html</a:t>
            </a:r>
          </a:p>
          <a:p xmlns:a="http://schemas.openxmlformats.org/drawingml/2006/main">
            <a:r>
              <a:t>ISO 14721:2025 OAIS: https://www.iso.org/standard/87471.html</a:t>
            </a:r>
          </a:p>
          <a:p xmlns:a="http://schemas.openxmlformats.org/drawingml/2006/main">
            <a:r>
              <a:t>PREMIS, Library of Congress: https://www.loc.gov/standards/premis/index.html</a:t>
            </a:r>
          </a:p>
          <a:p xmlns:a="http://schemas.openxmlformats.org/drawingml/2006/main">
            <a:r>
              <a:t>NIST AI RMF: https://www.nist.gov/itl/ai-risk-management-framework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Внутренняя шкала доказательности V0–V4. Это проектная модель, а не международный стандарт.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Внутренний реестр VAL-01—VAL-28, разработанный для проекта,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PREMIS, Library of Congress: https://www.loc.gov/standards/premis/index.html</a:t>
            </a:r>
          </a:p>
          <a:p xmlns:a="http://schemas.openxmlformats.org/drawingml/2006/main">
            <a:r>
              <a:t>W3C PROV-O: https://www.w3.org/TR/prov-o/</a:t>
            </a:r>
          </a:p>
          <a:p xmlns:a="http://schemas.openxmlformats.org/drawingml/2006/main">
            <a:r>
              <a:t>Внутренняя форма паспорта валидации,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ISO/IEC 17029:2019: https://www.iso.org/standard/29352.html</a:t>
            </a:r>
          </a:p>
          <a:p xmlns:a="http://schemas.openxmlformats.org/drawingml/2006/main">
            <a:r>
              <a:t>Внутренняя восьмиэтапная процедура,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624941e1cb43c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31f876bcb8d413b" /><Relationship Type="http://schemas.openxmlformats.org/officeDocument/2006/relationships/slideLayout" Target="/ppt/slideLayouts/slideLayout1.xml" Id="R963591c64862407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3591c64862407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706ff62a84297" /><Relationship Type="http://schemas.openxmlformats.org/officeDocument/2006/relationships/notesSlide" Target="/ppt/notesSlides/notesSlide1.xml" Id="R70725287f9ae4be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3f5a8cc5a4c4d" /><Relationship Type="http://schemas.openxmlformats.org/officeDocument/2006/relationships/notesSlide" Target="/ppt/notesSlides/notesSlide10.xml" Id="Redfdc4d75179444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062a7689d4395" /><Relationship Type="http://schemas.openxmlformats.org/officeDocument/2006/relationships/notesSlide" Target="/ppt/notesSlides/notesSlide11.xml" Id="R9b61c6507f6e408c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91ae1f7134456" /><Relationship Type="http://schemas.openxmlformats.org/officeDocument/2006/relationships/notesSlide" Target="/ppt/notesSlides/notesSlide12.xml" Id="R51f0bdf9e4e54863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0e27988464e57" /><Relationship Type="http://schemas.openxmlformats.org/officeDocument/2006/relationships/notesSlide" Target="/ppt/notesSlides/notesSlide13.xml" Id="Rd7c3894c65484587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1555ecc5346b5" /><Relationship Type="http://schemas.openxmlformats.org/officeDocument/2006/relationships/notesSlide" Target="/ppt/notesSlides/notesSlide14.xml" Id="Rd83080537a66428e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df919ca77402b" /><Relationship Type="http://schemas.openxmlformats.org/officeDocument/2006/relationships/notesSlide" Target="/ppt/notesSlides/notesSlide15.xml" Id="R5b7f5a2bc59f4be3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0f7ca80044f30" /><Relationship Type="http://schemas.openxmlformats.org/officeDocument/2006/relationships/notesSlide" Target="/ppt/notesSlides/notesSlide16.xml" Id="R4b34102cd16745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deac861ff47a9" /><Relationship Type="http://schemas.openxmlformats.org/officeDocument/2006/relationships/notesSlide" Target="/ppt/notesSlides/notesSlide2.xml" Id="Rbce10577648b49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ade22450344bd" /><Relationship Type="http://schemas.openxmlformats.org/officeDocument/2006/relationships/notesSlide" Target="/ppt/notesSlides/notesSlide3.xml" Id="Re5bd30a87f3642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c904c17764937" /><Relationship Type="http://schemas.openxmlformats.org/officeDocument/2006/relationships/notesSlide" Target="/ppt/notesSlides/notesSlide4.xml" Id="Rcaa6eebfdab041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24cd56d6f42d5" /><Relationship Type="http://schemas.openxmlformats.org/officeDocument/2006/relationships/notesSlide" Target="/ppt/notesSlides/notesSlide5.xml" Id="R4f3aa504cb124a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c006ca4dc47ad" /><Relationship Type="http://schemas.openxmlformats.org/officeDocument/2006/relationships/notesSlide" Target="/ppt/notesSlides/notesSlide6.xml" Id="Radc95738304649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67cd0c2894a84" /><Relationship Type="http://schemas.openxmlformats.org/officeDocument/2006/relationships/notesSlide" Target="/ppt/notesSlides/notesSlide7.xml" Id="R63d9614bada44a4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1a2d4b0e64002" /><Relationship Type="http://schemas.openxmlformats.org/officeDocument/2006/relationships/notesSlide" Target="/ppt/notesSlides/notesSlide8.xml" Id="Rde1a874ca92b4b8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5fb6cfeee4177" /><Relationship Type="http://schemas.openxmlformats.org/officeDocument/2006/relationships/notesSlide" Target="/ppt/notesSlides/notesSlide9.xml" Id="R29e84f4d55b842d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1k">
            <a:extLst xmlns:a="http://schemas.openxmlformats.org/drawingml/2006/main">
              <a:ext uri="{FF2B5EF4-FFF2-40B4-BE49-F238E27FC236}">
                <a16:creationId xmlns:a16="http://schemas.microsoft.com/office/drawing/2014/main" id="{4C3DE3BB-0AE2-4B26-B106-CEB2AFECC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0050"/>
            <a:ext cx="571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17DEB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17DEB"/>
                </a:solidFill>
                <a:latin typeface="Arial"/>
                <a:ea typeface="Arial"/>
                <a:cs typeface="Arial"/>
              </a:rPr>
              <a:t>АРХИВ СОХРАНЕНИЯ НАСЛЕДИЯ • 2026</a:t>
            </a:r>
          </a:p>
        </p:txBody>
      </p:sp>
      <p:sp>
        <p:nvSpPr>
          <p:cNvPr id="2" name="s1t">
            <a:extLst xmlns:a="http://schemas.openxmlformats.org/drawingml/2006/main">
              <a:ext uri="{FF2B5EF4-FFF2-40B4-BE49-F238E27FC236}">
                <a16:creationId xmlns:a16="http://schemas.microsoft.com/office/drawing/2014/main" id="{F1D786ED-F835-4052-9B28-C4AACC93B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114425"/>
            <a:ext cx="666750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4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ИНСТРУМЕНТЫ</a:t>
            </a:r>
          </a:p>
          <a:p xmlns:a="http://schemas.openxmlformats.org/drawingml/2006/main">
            <a:pPr algn="l">
              <a:defRPr sz="4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4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ВАЛИДАЦИИ</a:t>
            </a:r>
          </a:p>
        </p:txBody>
      </p:sp>
      <p:sp>
        <p:nvSpPr>
          <p:cNvPr id="3" name="s1sub">
            <a:extLst xmlns:a="http://schemas.openxmlformats.org/drawingml/2006/main">
              <a:ext uri="{FF2B5EF4-FFF2-40B4-BE49-F238E27FC236}">
                <a16:creationId xmlns:a16="http://schemas.microsoft.com/office/drawing/2014/main" id="{2BF9F6E1-EFBC-4421-A8AA-0ED211EFE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67025"/>
            <a:ext cx="63817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Доказательная система для академических реестров, лабораторий, цифрового архива и ИИ</a:t>
            </a:r>
          </a:p>
        </p:txBody>
      </p:sp>
      <p:sp>
        <p:nvSpPr>
          <p:cNvPr id="4" name="s1r">
            <a:extLst xmlns:a="http://schemas.openxmlformats.org/drawingml/2006/main">
              <a:ext uri="{FF2B5EF4-FFF2-40B4-BE49-F238E27FC236}">
                <a16:creationId xmlns:a16="http://schemas.microsoft.com/office/drawing/2014/main" id="{7E155555-9DF6-40B8-A1F4-E73D0D253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38600"/>
            <a:ext cx="17145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5" name="s1lead">
            <a:extLst xmlns:a="http://schemas.openxmlformats.org/drawingml/2006/main">
              <a:ext uri="{FF2B5EF4-FFF2-40B4-BE49-F238E27FC236}">
                <a16:creationId xmlns:a16="http://schemas.microsoft.com/office/drawing/2014/main" id="{536C4305-A62F-42DC-BC56-7A140007C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410075"/>
            <a:ext cx="64770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Проверяем не «объект вообще», а конкретное утверждение — для заданной цели, по зафиксированным критериям и доказательствам.</a:t>
            </a:r>
          </a:p>
        </p:txBody>
      </p:sp>
      <p:sp>
        <p:nvSpPr>
          <p:cNvPr id="6" name="s1panel">
            <a:extLst xmlns:a="http://schemas.openxmlformats.org/drawingml/2006/main">
              <a:ext uri="{FF2B5EF4-FFF2-40B4-BE49-F238E27FC236}">
                <a16:creationId xmlns:a16="http://schemas.microsoft.com/office/drawing/2014/main" id="{5EE1FD6E-E263-4271-AC20-4151C056B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400050"/>
            <a:ext cx="4114800" cy="5600700"/>
          </a:xfrm>
          <a:prstGeom xmlns:a="http://schemas.openxmlformats.org/drawingml/2006/main" prst="roundRect">
            <a:avLst>
              <a:gd name="adj" fmla="val 1852"/>
            </a:avLst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7" name="s1v">
            <a:extLst xmlns:a="http://schemas.openxmlformats.org/drawingml/2006/main">
              <a:ext uri="{FF2B5EF4-FFF2-40B4-BE49-F238E27FC236}">
                <a16:creationId xmlns:a16="http://schemas.microsoft.com/office/drawing/2014/main" id="{94FAEE3E-36DA-4FCB-BCD2-D9166A3E4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838200"/>
            <a:ext cx="32385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5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5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V</a:t>
            </a:r>
          </a:p>
        </p:txBody>
      </p:sp>
      <p:sp>
        <p:nvSpPr>
          <p:cNvPr id="8" name="s1formula">
            <a:extLst xmlns:a="http://schemas.openxmlformats.org/drawingml/2006/main">
              <a:ext uri="{FF2B5EF4-FFF2-40B4-BE49-F238E27FC236}">
                <a16:creationId xmlns:a16="http://schemas.microsoft.com/office/drawing/2014/main" id="{F578BADB-F965-4F01-8F7F-F28703CD6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3009900"/>
            <a:ext cx="31623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УТВЕРЖДЕНИЕ</a:t>
            </a:r>
          </a:p>
          <a:p xmlns:a="http://schemas.openxmlformats.org/drawingml/2006/main">
            <a:pPr algn="ctr"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× ДОКАЗАТЕЛЬСТВА</a:t>
            </a:r>
          </a:p>
          <a:p xmlns:a="http://schemas.openxmlformats.org/drawingml/2006/main">
            <a:pPr algn="ctr"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× КОМПЕТЕНТНОСТЬ</a:t>
            </a:r>
          </a:p>
          <a:p xmlns:a="http://schemas.openxmlformats.org/drawingml/2006/main">
            <a:pPr algn="ctr"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× НЕЗАВИСИМОСТЬ</a:t>
            </a:r>
          </a:p>
        </p:txBody>
      </p:sp>
      <p:sp>
        <p:nvSpPr>
          <p:cNvPr id="9" name="s1ra">
            <a:extLst xmlns:a="http://schemas.openxmlformats.org/drawingml/2006/main">
              <a:ext uri="{FF2B5EF4-FFF2-40B4-BE49-F238E27FC236}">
                <a16:creationId xmlns:a16="http://schemas.microsoft.com/office/drawing/2014/main" id="{FA82376E-BB0E-4491-AE09-973FDAFDC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5172075"/>
            <a:ext cx="1905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10" name="s1f">
            <a:extLst xmlns:a="http://schemas.openxmlformats.org/drawingml/2006/main">
              <a:ext uri="{FF2B5EF4-FFF2-40B4-BE49-F238E27FC236}">
                <a16:creationId xmlns:a16="http://schemas.microsoft.com/office/drawing/2014/main" id="{B948BA6E-8E77-4FF1-83B5-D988D5C91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5438775"/>
            <a:ext cx="3162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56C5F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56C5F2"/>
                </a:solidFill>
                <a:latin typeface="Arial"/>
                <a:ea typeface="Arial"/>
                <a:cs typeface="Arial"/>
              </a:rPr>
              <a:t>РЕЕСТР VAL-01—VAL-28</a:t>
            </a:r>
          </a:p>
        </p:txBody>
      </p:sp>
      <p:sp>
        <p:nvSpPr>
          <p:cNvPr id="11" name="s1n">
            <a:extLst xmlns:a="http://schemas.openxmlformats.org/drawingml/2006/main">
              <a:ext uri="{FF2B5EF4-FFF2-40B4-BE49-F238E27FC236}">
                <a16:creationId xmlns:a16="http://schemas.microsoft.com/office/drawing/2014/main" id="{BC2E16F2-6B05-4D0B-B94B-7FFA2DAC8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B96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B96A3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88531594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ta10">
            <a:extLst xmlns:a="http://schemas.openxmlformats.org/drawingml/2006/main">
              <a:ext uri="{FF2B5EF4-FFF2-40B4-BE49-F238E27FC236}">
                <a16:creationId xmlns:a16="http://schemas.microsoft.com/office/drawing/2014/main" id="{B66C3F7C-5873-4539-807E-34BE08BCB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3335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" name="t10">
            <a:extLst xmlns:a="http://schemas.openxmlformats.org/drawingml/2006/main">
              <a:ext uri="{FF2B5EF4-FFF2-40B4-BE49-F238E27FC236}">
                <a16:creationId xmlns:a16="http://schemas.microsoft.com/office/drawing/2014/main" id="{AB7EA46F-C57F-427D-A3FD-87A39F301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6225"/>
            <a:ext cx="1057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Критические шлюзы G1–G6 и статусы решения</a:t>
            </a:r>
          </a:p>
        </p:txBody>
      </p:sp>
      <p:sp>
        <p:nvSpPr>
          <p:cNvPr id="3" name="sr10">
            <a:extLst xmlns:a="http://schemas.openxmlformats.org/drawingml/2006/main">
              <a:ext uri="{FF2B5EF4-FFF2-40B4-BE49-F238E27FC236}">
                <a16:creationId xmlns:a16="http://schemas.microsoft.com/office/drawing/2014/main" id="{DBCB891D-E559-459D-91BE-492243C56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152525"/>
            <a:ext cx="2190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4" name="st10">
            <a:extLst xmlns:a="http://schemas.openxmlformats.org/drawingml/2006/main">
              <a:ext uri="{FF2B5EF4-FFF2-40B4-BE49-F238E27FC236}">
                <a16:creationId xmlns:a16="http://schemas.microsoft.com/office/drawing/2014/main" id="{DC40C649-6FCB-4247-BB92-B84DAAD3E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057275"/>
            <a:ext cx="2333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ПРОЕКТНАЯ СИСТЕМА</a:t>
            </a:r>
          </a:p>
        </p:txBody>
      </p:sp>
      <p:sp>
        <p:nvSpPr>
          <p:cNvPr id="5" name="n10">
            <a:extLst xmlns:a="http://schemas.openxmlformats.org/drawingml/2006/main">
              <a:ext uri="{FF2B5EF4-FFF2-40B4-BE49-F238E27FC236}">
                <a16:creationId xmlns:a16="http://schemas.microsoft.com/office/drawing/2014/main" id="{E25943BC-59E5-4F88-8ADA-94B4CA153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B96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B96A3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6" name="s10c0">
            <a:extLst xmlns:a="http://schemas.openxmlformats.org/drawingml/2006/main">
              <a:ext uri="{FF2B5EF4-FFF2-40B4-BE49-F238E27FC236}">
                <a16:creationId xmlns:a16="http://schemas.microsoft.com/office/drawing/2014/main" id="{CA8E68B3-5B86-4B26-A786-958D99A70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409700"/>
            <a:ext cx="352425" cy="3524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7" name="s10g0">
            <a:extLst xmlns:a="http://schemas.openxmlformats.org/drawingml/2006/main">
              <a:ext uri="{FF2B5EF4-FFF2-40B4-BE49-F238E27FC236}">
                <a16:creationId xmlns:a16="http://schemas.microsoft.com/office/drawing/2014/main" id="{D9819711-208F-48D1-880B-AA21E4BD3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504950"/>
            <a:ext cx="3524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G1</a:t>
            </a:r>
          </a:p>
        </p:txBody>
      </p:sp>
      <p:sp>
        <p:nvSpPr>
          <p:cNvPr id="8" name="s10l0">
            <a:extLst xmlns:a="http://schemas.openxmlformats.org/drawingml/2006/main">
              <a:ext uri="{FF2B5EF4-FFF2-40B4-BE49-F238E27FC236}">
                <a16:creationId xmlns:a16="http://schemas.microsoft.com/office/drawing/2014/main" id="{3735E95B-23FB-40C0-9817-91FCDE710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1457325"/>
            <a:ext cx="44958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ПРАВО НА РАБОТУ</a:t>
            </a:r>
          </a:p>
        </p:txBody>
      </p:sp>
      <p:sp>
        <p:nvSpPr>
          <p:cNvPr id="9" name="s10r0">
            <a:extLst xmlns:a="http://schemas.openxmlformats.org/drawingml/2006/main">
              <a:ext uri="{FF2B5EF4-FFF2-40B4-BE49-F238E27FC236}">
                <a16:creationId xmlns:a16="http://schemas.microsoft.com/office/drawing/2014/main" id="{F4414D92-FD10-4C0D-8075-22A37F0FB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1819275"/>
            <a:ext cx="43338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0" name="s10c1">
            <a:extLst xmlns:a="http://schemas.openxmlformats.org/drawingml/2006/main">
              <a:ext uri="{FF2B5EF4-FFF2-40B4-BE49-F238E27FC236}">
                <a16:creationId xmlns:a16="http://schemas.microsoft.com/office/drawing/2014/main" id="{3EB7AF31-FB60-4C84-AF3D-FE0CA9D57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085975"/>
            <a:ext cx="352425" cy="3524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1" name="s10g1">
            <a:extLst xmlns:a="http://schemas.openxmlformats.org/drawingml/2006/main">
              <a:ext uri="{FF2B5EF4-FFF2-40B4-BE49-F238E27FC236}">
                <a16:creationId xmlns:a16="http://schemas.microsoft.com/office/drawing/2014/main" id="{97D4B80A-3BD7-44E2-A98B-16774893E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181225"/>
            <a:ext cx="3524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G2</a:t>
            </a:r>
          </a:p>
        </p:txBody>
      </p:sp>
      <p:sp>
        <p:nvSpPr>
          <p:cNvPr id="12" name="s10l1">
            <a:extLst xmlns:a="http://schemas.openxmlformats.org/drawingml/2006/main">
              <a:ext uri="{FF2B5EF4-FFF2-40B4-BE49-F238E27FC236}">
                <a16:creationId xmlns:a16="http://schemas.microsoft.com/office/drawing/2014/main" id="{8E669889-94CB-45E7-B1D7-D73681A42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133600"/>
            <a:ext cx="44958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ИДЕНТИЧНОСТЬ И ПРОИСХОЖДЕНИЕ</a:t>
            </a:r>
          </a:p>
        </p:txBody>
      </p:sp>
      <p:sp>
        <p:nvSpPr>
          <p:cNvPr id="13" name="s10r1">
            <a:extLst xmlns:a="http://schemas.openxmlformats.org/drawingml/2006/main">
              <a:ext uri="{FF2B5EF4-FFF2-40B4-BE49-F238E27FC236}">
                <a16:creationId xmlns:a16="http://schemas.microsoft.com/office/drawing/2014/main" id="{03AA6AD1-4D49-4D62-8340-B2A741FE6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495550"/>
            <a:ext cx="43338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4" name="s10c2">
            <a:extLst xmlns:a="http://schemas.openxmlformats.org/drawingml/2006/main">
              <a:ext uri="{FF2B5EF4-FFF2-40B4-BE49-F238E27FC236}">
                <a16:creationId xmlns:a16="http://schemas.microsoft.com/office/drawing/2014/main" id="{2690EBCE-1D64-4165-B277-6AF0DE273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762250"/>
            <a:ext cx="352425" cy="3524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15" name="s10g2">
            <a:extLst xmlns:a="http://schemas.openxmlformats.org/drawingml/2006/main">
              <a:ext uri="{FF2B5EF4-FFF2-40B4-BE49-F238E27FC236}">
                <a16:creationId xmlns:a16="http://schemas.microsoft.com/office/drawing/2014/main" id="{7FCA7261-E71F-4603-8458-E6EC125C6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857500"/>
            <a:ext cx="3524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G3</a:t>
            </a:r>
          </a:p>
        </p:txBody>
      </p:sp>
      <p:sp>
        <p:nvSpPr>
          <p:cNvPr id="16" name="s10l2">
            <a:extLst xmlns:a="http://schemas.openxmlformats.org/drawingml/2006/main">
              <a:ext uri="{FF2B5EF4-FFF2-40B4-BE49-F238E27FC236}">
                <a16:creationId xmlns:a16="http://schemas.microsoft.com/office/drawing/2014/main" id="{6A5527B9-F1D4-4EC8-B73F-BCC0ABF88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809875"/>
            <a:ext cx="44958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ДОСТАТОЧНОСТЬ МЕТОДА</a:t>
            </a:r>
          </a:p>
        </p:txBody>
      </p:sp>
      <p:sp>
        <p:nvSpPr>
          <p:cNvPr id="17" name="s10r2">
            <a:extLst xmlns:a="http://schemas.openxmlformats.org/drawingml/2006/main">
              <a:ext uri="{FF2B5EF4-FFF2-40B4-BE49-F238E27FC236}">
                <a16:creationId xmlns:a16="http://schemas.microsoft.com/office/drawing/2014/main" id="{8169F9C0-21CC-41C1-9174-986564062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171825"/>
            <a:ext cx="43338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8" name="s10c3">
            <a:extLst xmlns:a="http://schemas.openxmlformats.org/drawingml/2006/main">
              <a:ext uri="{FF2B5EF4-FFF2-40B4-BE49-F238E27FC236}">
                <a16:creationId xmlns:a16="http://schemas.microsoft.com/office/drawing/2014/main" id="{664B6A7D-D42A-4163-A7BA-C45CBB910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438525"/>
            <a:ext cx="352425" cy="3524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19" name="s10g3">
            <a:extLst xmlns:a="http://schemas.openxmlformats.org/drawingml/2006/main">
              <a:ext uri="{FF2B5EF4-FFF2-40B4-BE49-F238E27FC236}">
                <a16:creationId xmlns:a16="http://schemas.microsoft.com/office/drawing/2014/main" id="{E3D11ECB-80B8-4B2E-BE27-037E4F6BC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533775"/>
            <a:ext cx="3524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G4</a:t>
            </a:r>
          </a:p>
        </p:txBody>
      </p:sp>
      <p:sp>
        <p:nvSpPr>
          <p:cNvPr id="20" name="s10l3">
            <a:extLst xmlns:a="http://schemas.openxmlformats.org/drawingml/2006/main">
              <a:ext uri="{FF2B5EF4-FFF2-40B4-BE49-F238E27FC236}">
                <a16:creationId xmlns:a16="http://schemas.microsoft.com/office/drawing/2014/main" id="{6AD095E6-D5BB-4D51-8647-57BA70E05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486150"/>
            <a:ext cx="44958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ЦЕЛОСТНОСТЬ ДОКАЗАТЕЛЬСТВ</a:t>
            </a:r>
          </a:p>
        </p:txBody>
      </p:sp>
      <p:sp>
        <p:nvSpPr>
          <p:cNvPr id="21" name="s10r3">
            <a:extLst xmlns:a="http://schemas.openxmlformats.org/drawingml/2006/main">
              <a:ext uri="{FF2B5EF4-FFF2-40B4-BE49-F238E27FC236}">
                <a16:creationId xmlns:a16="http://schemas.microsoft.com/office/drawing/2014/main" id="{7330ABA4-409B-4A81-8F60-3086006F9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848100"/>
            <a:ext cx="43338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22" name="s10c4">
            <a:extLst xmlns:a="http://schemas.openxmlformats.org/drawingml/2006/main">
              <a:ext uri="{FF2B5EF4-FFF2-40B4-BE49-F238E27FC236}">
                <a16:creationId xmlns:a16="http://schemas.microsoft.com/office/drawing/2014/main" id="{48D04C9C-0AEA-4151-9C6F-D22A824B7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114800"/>
            <a:ext cx="352425" cy="3524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3" name="s10g4">
            <a:extLst xmlns:a="http://schemas.openxmlformats.org/drawingml/2006/main">
              <a:ext uri="{FF2B5EF4-FFF2-40B4-BE49-F238E27FC236}">
                <a16:creationId xmlns:a16="http://schemas.microsoft.com/office/drawing/2014/main" id="{4BF1478D-F917-447E-A39F-995931FA7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210050"/>
            <a:ext cx="3524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G5</a:t>
            </a:r>
          </a:p>
        </p:txBody>
      </p:sp>
      <p:sp>
        <p:nvSpPr>
          <p:cNvPr id="24" name="s10l4">
            <a:extLst xmlns:a="http://schemas.openxmlformats.org/drawingml/2006/main">
              <a:ext uri="{FF2B5EF4-FFF2-40B4-BE49-F238E27FC236}">
                <a16:creationId xmlns:a16="http://schemas.microsoft.com/office/drawing/2014/main" id="{80DA5CEA-04C6-4BDA-A942-0CC53B322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162425"/>
            <a:ext cx="44958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НЕЗАВИСИМОСТЬ РЕШЕНИЯ</a:t>
            </a:r>
          </a:p>
        </p:txBody>
      </p:sp>
      <p:sp>
        <p:nvSpPr>
          <p:cNvPr id="25" name="s10r4">
            <a:extLst xmlns:a="http://schemas.openxmlformats.org/drawingml/2006/main">
              <a:ext uri="{FF2B5EF4-FFF2-40B4-BE49-F238E27FC236}">
                <a16:creationId xmlns:a16="http://schemas.microsoft.com/office/drawing/2014/main" id="{6064BBA9-6D48-4A29-94CA-20273F0B0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524375"/>
            <a:ext cx="43338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26" name="s10c5">
            <a:extLst xmlns:a="http://schemas.openxmlformats.org/drawingml/2006/main">
              <a:ext uri="{FF2B5EF4-FFF2-40B4-BE49-F238E27FC236}">
                <a16:creationId xmlns:a16="http://schemas.microsoft.com/office/drawing/2014/main" id="{A943B216-A26B-4C63-8C80-F00D34B11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791075"/>
            <a:ext cx="352425" cy="3524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7" name="s10g5">
            <a:extLst xmlns:a="http://schemas.openxmlformats.org/drawingml/2006/main">
              <a:ext uri="{FF2B5EF4-FFF2-40B4-BE49-F238E27FC236}">
                <a16:creationId xmlns:a16="http://schemas.microsoft.com/office/drawing/2014/main" id="{3A9D32A7-97BE-46DA-8E4F-0E296C59E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886325"/>
            <a:ext cx="3524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G6</a:t>
            </a:r>
          </a:p>
        </p:txBody>
      </p:sp>
      <p:sp>
        <p:nvSpPr>
          <p:cNvPr id="28" name="s10l5">
            <a:extLst xmlns:a="http://schemas.openxmlformats.org/drawingml/2006/main">
              <a:ext uri="{FF2B5EF4-FFF2-40B4-BE49-F238E27FC236}">
                <a16:creationId xmlns:a16="http://schemas.microsoft.com/office/drawing/2014/main" id="{1A98FFFC-7662-4391-9F75-43D81A51B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838700"/>
            <a:ext cx="44958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ПРИГОДНОСТЬ ДЛЯ ЦЕЛИ</a:t>
            </a:r>
          </a:p>
        </p:txBody>
      </p:sp>
      <p:sp>
        <p:nvSpPr>
          <p:cNvPr id="29" name="s10r5">
            <a:extLst xmlns:a="http://schemas.openxmlformats.org/drawingml/2006/main">
              <a:ext uri="{FF2B5EF4-FFF2-40B4-BE49-F238E27FC236}">
                <a16:creationId xmlns:a16="http://schemas.microsoft.com/office/drawing/2014/main" id="{26FAFC9A-6093-4B1E-85F0-76129E562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200650"/>
            <a:ext cx="43338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30" name="s10s0bg">
            <a:extLst xmlns:a="http://schemas.openxmlformats.org/drawingml/2006/main">
              <a:ext uri="{FF2B5EF4-FFF2-40B4-BE49-F238E27FC236}">
                <a16:creationId xmlns:a16="http://schemas.microsoft.com/office/drawing/2014/main" id="{3D2895F3-B61B-4BF5-8854-4E1D3426C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1466850"/>
            <a:ext cx="4886325" cy="638175"/>
          </a:xfrm>
          <a:prstGeom xmlns:a="http://schemas.openxmlformats.org/drawingml/2006/main" prst="roundRect">
            <a:avLst>
              <a:gd name="adj" fmla="val 11940"/>
            </a:avLst>
          </a:prstGeom>
          <a:solidFill xmlns:a="http://schemas.openxmlformats.org/drawingml/2006/main">
            <a:srgbClr val="E7F6EE"/>
          </a:solidFill>
          <a:ln xmlns:a="http://schemas.openxmlformats.org/drawingml/2006/main" w="9525">
            <a:solidFill>
              <a:srgbClr val="177A58"/>
            </a:solidFill>
            <a:prstDash val="solid"/>
          </a:ln>
        </p:spPr>
      </p:sp>
      <p:sp>
        <p:nvSpPr>
          <p:cNvPr id="31" name="s10s0l">
            <a:extLst xmlns:a="http://schemas.openxmlformats.org/drawingml/2006/main">
              <a:ext uri="{FF2B5EF4-FFF2-40B4-BE49-F238E27FC236}">
                <a16:creationId xmlns:a16="http://schemas.microsoft.com/office/drawing/2014/main" id="{59F5073F-945A-467A-8CC9-934DD2242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57975" y="1581150"/>
            <a:ext cx="45624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7A58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7A58"/>
                </a:solidFill>
                <a:latin typeface="Arial"/>
                <a:ea typeface="Arial"/>
                <a:cs typeface="Arial"/>
              </a:rPr>
              <a:t>ПРИНЯТО</a:t>
            </a:r>
          </a:p>
        </p:txBody>
      </p:sp>
      <p:sp>
        <p:nvSpPr>
          <p:cNvPr id="32" name="s10s0b">
            <a:extLst xmlns:a="http://schemas.openxmlformats.org/drawingml/2006/main">
              <a:ext uri="{FF2B5EF4-FFF2-40B4-BE49-F238E27FC236}">
                <a16:creationId xmlns:a16="http://schemas.microsoft.com/office/drawing/2014/main" id="{3F799C4B-4C6F-40D3-91B5-C1CE2777D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57975" y="1866900"/>
            <a:ext cx="45624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критерии выполнены</a:t>
            </a:r>
          </a:p>
        </p:txBody>
      </p:sp>
      <p:sp>
        <p:nvSpPr>
          <p:cNvPr id="33" name="s10s1bg">
            <a:extLst xmlns:a="http://schemas.openxmlformats.org/drawingml/2006/main">
              <a:ext uri="{FF2B5EF4-FFF2-40B4-BE49-F238E27FC236}">
                <a16:creationId xmlns:a16="http://schemas.microsoft.com/office/drawing/2014/main" id="{F6674904-D376-49AF-8F90-2757C7AC6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295525"/>
            <a:ext cx="4886325" cy="638175"/>
          </a:xfrm>
          <a:prstGeom xmlns:a="http://schemas.openxmlformats.org/drawingml/2006/main" prst="roundRect">
            <a:avLst>
              <a:gd name="adj" fmla="val 11940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317DEB"/>
            </a:solidFill>
            <a:prstDash val="solid"/>
          </a:ln>
        </p:spPr>
      </p:sp>
      <p:sp>
        <p:nvSpPr>
          <p:cNvPr id="34" name="s10s1l">
            <a:extLst xmlns:a="http://schemas.openxmlformats.org/drawingml/2006/main">
              <a:ext uri="{FF2B5EF4-FFF2-40B4-BE49-F238E27FC236}">
                <a16:creationId xmlns:a16="http://schemas.microsoft.com/office/drawing/2014/main" id="{922A1F20-F381-4AF1-889F-53E9638E4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57975" y="2409825"/>
            <a:ext cx="45624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17DEB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17DEB"/>
                </a:solidFill>
                <a:latin typeface="Arial"/>
                <a:ea typeface="Arial"/>
                <a:cs typeface="Arial"/>
              </a:rPr>
              <a:t>ПРИНЯТО С УСЛОВИЯМИ</a:t>
            </a:r>
          </a:p>
        </p:txBody>
      </p:sp>
      <p:sp>
        <p:nvSpPr>
          <p:cNvPr id="35" name="s10s1b">
            <a:extLst xmlns:a="http://schemas.openxmlformats.org/drawingml/2006/main">
              <a:ext uri="{FF2B5EF4-FFF2-40B4-BE49-F238E27FC236}">
                <a16:creationId xmlns:a16="http://schemas.microsoft.com/office/drawing/2014/main" id="{DB2FA8F7-7622-4CF3-A8E4-45047F86A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57975" y="2695575"/>
            <a:ext cx="45624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ограничения записаны</a:t>
            </a:r>
          </a:p>
        </p:txBody>
      </p:sp>
      <p:sp>
        <p:nvSpPr>
          <p:cNvPr id="36" name="s10s2bg">
            <a:extLst xmlns:a="http://schemas.openxmlformats.org/drawingml/2006/main">
              <a:ext uri="{FF2B5EF4-FFF2-40B4-BE49-F238E27FC236}">
                <a16:creationId xmlns:a16="http://schemas.microsoft.com/office/drawing/2014/main" id="{40272A19-C191-46BD-A307-228FE0DD5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124200"/>
            <a:ext cx="4886325" cy="638175"/>
          </a:xfrm>
          <a:prstGeom xmlns:a="http://schemas.openxmlformats.org/drawingml/2006/main" prst="roundRect">
            <a:avLst>
              <a:gd name="adj" fmla="val 11940"/>
            </a:avLst>
          </a:prstGeom>
          <a:solidFill xmlns:a="http://schemas.openxmlformats.org/drawingml/2006/main">
            <a:srgbClr val="FFF3D9"/>
          </a:solidFill>
          <a:ln xmlns:a="http://schemas.openxmlformats.org/drawingml/2006/main" w="9525">
            <a:solidFill>
              <a:srgbClr val="B66A00"/>
            </a:solidFill>
            <a:prstDash val="solid"/>
          </a:ln>
        </p:spPr>
      </p:sp>
      <p:sp>
        <p:nvSpPr>
          <p:cNvPr id="37" name="s10s2l">
            <a:extLst xmlns:a="http://schemas.openxmlformats.org/drawingml/2006/main">
              <a:ext uri="{FF2B5EF4-FFF2-40B4-BE49-F238E27FC236}">
                <a16:creationId xmlns:a16="http://schemas.microsoft.com/office/drawing/2014/main" id="{B36BD13A-61E1-4F41-82F5-F638108A6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57975" y="3238500"/>
            <a:ext cx="45624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B66A00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B66A00"/>
                </a:solidFill>
                <a:latin typeface="Arial"/>
                <a:ea typeface="Arial"/>
                <a:cs typeface="Arial"/>
              </a:rPr>
              <a:t>ТРЕБУЕТ ДОРАБОТКИ</a:t>
            </a:r>
          </a:p>
        </p:txBody>
      </p:sp>
      <p:sp>
        <p:nvSpPr>
          <p:cNvPr id="38" name="s10s2b">
            <a:extLst xmlns:a="http://schemas.openxmlformats.org/drawingml/2006/main">
              <a:ext uri="{FF2B5EF4-FFF2-40B4-BE49-F238E27FC236}">
                <a16:creationId xmlns:a16="http://schemas.microsoft.com/office/drawing/2014/main" id="{17FE69DC-5F88-4ED5-ACFE-4C6CC24F3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57975" y="3524250"/>
            <a:ext cx="45624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нужны дополнительные доказательства</a:t>
            </a:r>
          </a:p>
        </p:txBody>
      </p:sp>
      <p:sp>
        <p:nvSpPr>
          <p:cNvPr id="39" name="s10s3bg">
            <a:extLst xmlns:a="http://schemas.openxmlformats.org/drawingml/2006/main">
              <a:ext uri="{FF2B5EF4-FFF2-40B4-BE49-F238E27FC236}">
                <a16:creationId xmlns:a16="http://schemas.microsoft.com/office/drawing/2014/main" id="{ED2572A6-51F2-419C-9067-019580CEA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952875"/>
            <a:ext cx="4886325" cy="638175"/>
          </a:xfrm>
          <a:prstGeom xmlns:a="http://schemas.openxmlformats.org/drawingml/2006/main" prst="roundRect">
            <a:avLst>
              <a:gd name="adj" fmla="val 11940"/>
            </a:avLst>
          </a:prstGeom>
          <a:solidFill xmlns:a="http://schemas.openxmlformats.org/drawingml/2006/main">
            <a:srgbClr val="FCECEC"/>
          </a:solidFill>
          <a:ln xmlns:a="http://schemas.openxmlformats.org/drawingml/2006/main" w="9525">
            <a:solidFill>
              <a:srgbClr val="B74444"/>
            </a:solidFill>
            <a:prstDash val="solid"/>
          </a:ln>
        </p:spPr>
      </p:sp>
      <p:sp>
        <p:nvSpPr>
          <p:cNvPr id="40" name="s10s3l">
            <a:extLst xmlns:a="http://schemas.openxmlformats.org/drawingml/2006/main">
              <a:ext uri="{FF2B5EF4-FFF2-40B4-BE49-F238E27FC236}">
                <a16:creationId xmlns:a16="http://schemas.microsoft.com/office/drawing/2014/main" id="{63327974-CE0A-4F12-A3BA-64DDFDD8F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57975" y="4067175"/>
            <a:ext cx="45624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B74444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B74444"/>
                </a:solidFill>
                <a:latin typeface="Arial"/>
                <a:ea typeface="Arial"/>
                <a:cs typeface="Arial"/>
              </a:rPr>
              <a:t>ОТКЛОНЕНО</a:t>
            </a:r>
          </a:p>
        </p:txBody>
      </p:sp>
      <p:sp>
        <p:nvSpPr>
          <p:cNvPr id="41" name="s10s3b">
            <a:extLst xmlns:a="http://schemas.openxmlformats.org/drawingml/2006/main">
              <a:ext uri="{FF2B5EF4-FFF2-40B4-BE49-F238E27FC236}">
                <a16:creationId xmlns:a16="http://schemas.microsoft.com/office/drawing/2014/main" id="{DB7C6D77-F0EB-4155-83E2-28BA60115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57975" y="4352925"/>
            <a:ext cx="45624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критический шлюз не пройден</a:t>
            </a:r>
          </a:p>
        </p:txBody>
      </p:sp>
      <p:sp>
        <p:nvSpPr>
          <p:cNvPr id="42" name="s10s4bg">
            <a:extLst xmlns:a="http://schemas.openxmlformats.org/drawingml/2006/main">
              <a:ext uri="{FF2B5EF4-FFF2-40B4-BE49-F238E27FC236}">
                <a16:creationId xmlns:a16="http://schemas.microsoft.com/office/drawing/2014/main" id="{2EAC0830-03DD-4C88-B971-7481CA0F6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781550"/>
            <a:ext cx="4886325" cy="638175"/>
          </a:xfrm>
          <a:prstGeom xmlns:a="http://schemas.openxmlformats.org/drawingml/2006/main" prst="roundRect">
            <a:avLst>
              <a:gd name="adj" fmla="val 11940"/>
            </a:avLst>
          </a:prstGeom>
          <a:solidFill xmlns:a="http://schemas.openxmlformats.org/drawingml/2006/main">
            <a:srgbClr val="F4F7FA"/>
          </a:solidFill>
          <a:ln xmlns:a="http://schemas.openxmlformats.org/drawingml/2006/main" w="9525">
            <a:solidFill>
              <a:srgbClr val="5C6978"/>
            </a:solidFill>
            <a:prstDash val="solid"/>
          </a:ln>
        </p:spPr>
      </p:sp>
      <p:sp>
        <p:nvSpPr>
          <p:cNvPr id="43" name="s10s4l">
            <a:extLst xmlns:a="http://schemas.openxmlformats.org/drawingml/2006/main">
              <a:ext uri="{FF2B5EF4-FFF2-40B4-BE49-F238E27FC236}">
                <a16:creationId xmlns:a16="http://schemas.microsoft.com/office/drawing/2014/main" id="{A3B1A06A-79B2-4FA5-B414-5B9A399DD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57975" y="4895850"/>
            <a:ext cx="45624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НЕ ПРИМЕНИМО</a:t>
            </a:r>
          </a:p>
        </p:txBody>
      </p:sp>
      <p:sp>
        <p:nvSpPr>
          <p:cNvPr id="44" name="s10s4b">
            <a:extLst xmlns:a="http://schemas.openxmlformats.org/drawingml/2006/main">
              <a:ext uri="{FF2B5EF4-FFF2-40B4-BE49-F238E27FC236}">
                <a16:creationId xmlns:a16="http://schemas.microsoft.com/office/drawing/2014/main" id="{3E69068C-D04E-4F86-9CF6-921EDF6C0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57975" y="5181600"/>
            <a:ext cx="45624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критерий вне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91217090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ta11">
            <a:extLst xmlns:a="http://schemas.openxmlformats.org/drawingml/2006/main">
              <a:ext uri="{FF2B5EF4-FFF2-40B4-BE49-F238E27FC236}">
                <a16:creationId xmlns:a16="http://schemas.microsoft.com/office/drawing/2014/main" id="{95922DCE-DFBB-46D6-8460-4FD6833A9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3335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" name="t11">
            <a:extLst xmlns:a="http://schemas.openxmlformats.org/drawingml/2006/main">
              <a:ext uri="{FF2B5EF4-FFF2-40B4-BE49-F238E27FC236}">
                <a16:creationId xmlns:a16="http://schemas.microsoft.com/office/drawing/2014/main" id="{DCDC7C64-04EE-438A-B51A-B360760C2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6225"/>
            <a:ext cx="1057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Научная и лабораторная валидация</a:t>
            </a:r>
          </a:p>
        </p:txBody>
      </p:sp>
      <p:sp>
        <p:nvSpPr>
          <p:cNvPr id="3" name="sr11">
            <a:extLst xmlns:a="http://schemas.openxmlformats.org/drawingml/2006/main">
              <a:ext uri="{FF2B5EF4-FFF2-40B4-BE49-F238E27FC236}">
                <a16:creationId xmlns:a16="http://schemas.microsoft.com/office/drawing/2014/main" id="{FCABC32D-8431-4FCB-9819-125785644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152525"/>
            <a:ext cx="2190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4" name="st11">
            <a:extLst xmlns:a="http://schemas.openxmlformats.org/drawingml/2006/main">
              <a:ext uri="{FF2B5EF4-FFF2-40B4-BE49-F238E27FC236}">
                <a16:creationId xmlns:a16="http://schemas.microsoft.com/office/drawing/2014/main" id="{0AC02229-4532-40A0-A43E-36A127AF9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057275"/>
            <a:ext cx="2333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ISO/IEC 17025 КАК ОПОРА</a:t>
            </a:r>
          </a:p>
        </p:txBody>
      </p:sp>
      <p:sp>
        <p:nvSpPr>
          <p:cNvPr id="5" name="n11">
            <a:extLst xmlns:a="http://schemas.openxmlformats.org/drawingml/2006/main">
              <a:ext uri="{FF2B5EF4-FFF2-40B4-BE49-F238E27FC236}">
                <a16:creationId xmlns:a16="http://schemas.microsoft.com/office/drawing/2014/main" id="{BC2B54AA-A740-44B7-BA3F-4E43ED58C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B96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B96A3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6" name="s11b0bg">
            <a:extLst xmlns:a="http://schemas.openxmlformats.org/drawingml/2006/main">
              <a:ext uri="{FF2B5EF4-FFF2-40B4-BE49-F238E27FC236}">
                <a16:creationId xmlns:a16="http://schemas.microsoft.com/office/drawing/2014/main" id="{1B7A588C-5D80-469D-A5AA-45150DA9D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438275"/>
            <a:ext cx="6991350" cy="847725"/>
          </a:xfrm>
          <a:prstGeom xmlns:a="http://schemas.openxmlformats.org/drawingml/2006/main" prst="roundRect">
            <a:avLst>
              <a:gd name="adj" fmla="val 8989"/>
            </a:avLst>
          </a:prstGeom>
          <a:solidFill xmlns:a="http://schemas.openxmlformats.org/drawingml/2006/main">
            <a:srgbClr val="F4F7FA"/>
          </a:solidFill>
          <a:ln xmlns:a="http://schemas.openxmlformats.org/drawingml/2006/main" w="9525">
            <a:solidFill>
              <a:srgbClr val="C8D0D8"/>
            </a:solidFill>
            <a:prstDash val="solid"/>
          </a:ln>
        </p:spPr>
      </p:sp>
      <p:sp>
        <p:nvSpPr>
          <p:cNvPr id="7" name="s11b0l">
            <a:extLst xmlns:a="http://schemas.openxmlformats.org/drawingml/2006/main">
              <a:ext uri="{FF2B5EF4-FFF2-40B4-BE49-F238E27FC236}">
                <a16:creationId xmlns:a16="http://schemas.microsoft.com/office/drawing/2014/main" id="{C9B09D4E-21C8-4D1C-AA2E-C88746A04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552575"/>
            <a:ext cx="666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ДО НАЧАЛА</a:t>
            </a:r>
          </a:p>
        </p:txBody>
      </p:sp>
      <p:sp>
        <p:nvSpPr>
          <p:cNvPr id="8" name="s11b0b">
            <a:extLst xmlns:a="http://schemas.openxmlformats.org/drawingml/2006/main">
              <a:ext uri="{FF2B5EF4-FFF2-40B4-BE49-F238E27FC236}">
                <a16:creationId xmlns:a16="http://schemas.microsoft.com/office/drawing/2014/main" id="{201BFAFC-BCA1-4BEE-9713-847E65AE8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838325"/>
            <a:ext cx="666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зафиксировать гипотезу, выборку, метод, критерии и план анализа</a:t>
            </a:r>
          </a:p>
        </p:txBody>
      </p:sp>
      <p:sp>
        <p:nvSpPr>
          <p:cNvPr id="9" name="s11b1bg">
            <a:extLst xmlns:a="http://schemas.openxmlformats.org/drawingml/2006/main">
              <a:ext uri="{FF2B5EF4-FFF2-40B4-BE49-F238E27FC236}">
                <a16:creationId xmlns:a16="http://schemas.microsoft.com/office/drawing/2014/main" id="{F641DB59-BF92-4EB1-8D94-C609C946F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466975"/>
            <a:ext cx="6991350" cy="847725"/>
          </a:xfrm>
          <a:prstGeom xmlns:a="http://schemas.openxmlformats.org/drawingml/2006/main" prst="roundRect">
            <a:avLst>
              <a:gd name="adj" fmla="val 8989"/>
            </a:avLst>
          </a:prstGeom>
          <a:solidFill xmlns:a="http://schemas.openxmlformats.org/drawingml/2006/main">
            <a:srgbClr val="F4F7FA"/>
          </a:solidFill>
          <a:ln xmlns:a="http://schemas.openxmlformats.org/drawingml/2006/main" w="9525">
            <a:solidFill>
              <a:srgbClr val="C8D0D8"/>
            </a:solidFill>
            <a:prstDash val="solid"/>
          </a:ln>
        </p:spPr>
      </p:sp>
      <p:sp>
        <p:nvSpPr>
          <p:cNvPr id="10" name="s11b1l">
            <a:extLst xmlns:a="http://schemas.openxmlformats.org/drawingml/2006/main">
              <a:ext uri="{FF2B5EF4-FFF2-40B4-BE49-F238E27FC236}">
                <a16:creationId xmlns:a16="http://schemas.microsoft.com/office/drawing/2014/main" id="{66A66DEC-230E-43BD-BC93-4267F7276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581275"/>
            <a:ext cx="666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ВО ВРЕМЯ РАБОТЫ</a:t>
            </a:r>
          </a:p>
        </p:txBody>
      </p:sp>
      <p:sp>
        <p:nvSpPr>
          <p:cNvPr id="11" name="s11b1b">
            <a:extLst xmlns:a="http://schemas.openxmlformats.org/drawingml/2006/main">
              <a:ext uri="{FF2B5EF4-FFF2-40B4-BE49-F238E27FC236}">
                <a16:creationId xmlns:a16="http://schemas.microsoft.com/office/drawing/2014/main" id="{08DF9AA5-D101-4099-B17A-B3722EB3B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867025"/>
            <a:ext cx="666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калибровка, контрольные образцы, условия среды, журнал отклонений</a:t>
            </a:r>
          </a:p>
        </p:txBody>
      </p:sp>
      <p:sp>
        <p:nvSpPr>
          <p:cNvPr id="12" name="s11b2bg">
            <a:extLst xmlns:a="http://schemas.openxmlformats.org/drawingml/2006/main">
              <a:ext uri="{FF2B5EF4-FFF2-40B4-BE49-F238E27FC236}">
                <a16:creationId xmlns:a16="http://schemas.microsoft.com/office/drawing/2014/main" id="{E526C480-9E3B-49F7-8804-02F592D9D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495675"/>
            <a:ext cx="6991350" cy="847725"/>
          </a:xfrm>
          <a:prstGeom xmlns:a="http://schemas.openxmlformats.org/drawingml/2006/main" prst="roundRect">
            <a:avLst>
              <a:gd name="adj" fmla="val 8989"/>
            </a:avLst>
          </a:prstGeom>
          <a:solidFill xmlns:a="http://schemas.openxmlformats.org/drawingml/2006/main">
            <a:srgbClr val="F4F7FA"/>
          </a:solidFill>
          <a:ln xmlns:a="http://schemas.openxmlformats.org/drawingml/2006/main" w="9525">
            <a:solidFill>
              <a:srgbClr val="C8D0D8"/>
            </a:solidFill>
            <a:prstDash val="solid"/>
          </a:ln>
        </p:spPr>
      </p:sp>
      <p:sp>
        <p:nvSpPr>
          <p:cNvPr id="13" name="s11b2l">
            <a:extLst xmlns:a="http://schemas.openxmlformats.org/drawingml/2006/main">
              <a:ext uri="{FF2B5EF4-FFF2-40B4-BE49-F238E27FC236}">
                <a16:creationId xmlns:a16="http://schemas.microsoft.com/office/drawing/2014/main" id="{38A54139-CDF3-41AE-A18D-1CC2CA7FB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09975"/>
            <a:ext cx="666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ПОСЛЕ ПОЛУЧЕНИЯ ДАННЫХ</a:t>
            </a:r>
          </a:p>
        </p:txBody>
      </p:sp>
      <p:sp>
        <p:nvSpPr>
          <p:cNvPr id="14" name="s11b2b">
            <a:extLst xmlns:a="http://schemas.openxmlformats.org/drawingml/2006/main">
              <a:ext uri="{FF2B5EF4-FFF2-40B4-BE49-F238E27FC236}">
                <a16:creationId xmlns:a16="http://schemas.microsoft.com/office/drawing/2014/main" id="{827462BE-B78D-4131-A727-B1AA51D65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895725"/>
            <a:ext cx="666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неопределённость, статистический анализ, проверка выбросов, повторяемость</a:t>
            </a:r>
          </a:p>
        </p:txBody>
      </p:sp>
      <p:sp>
        <p:nvSpPr>
          <p:cNvPr id="15" name="s11b3bg">
            <a:extLst xmlns:a="http://schemas.openxmlformats.org/drawingml/2006/main">
              <a:ext uri="{FF2B5EF4-FFF2-40B4-BE49-F238E27FC236}">
                <a16:creationId xmlns:a16="http://schemas.microsoft.com/office/drawing/2014/main" id="{B4B5DB8F-67F7-4F19-85AE-D7BACE591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524375"/>
            <a:ext cx="6991350" cy="847725"/>
          </a:xfrm>
          <a:prstGeom xmlns:a="http://schemas.openxmlformats.org/drawingml/2006/main" prst="roundRect">
            <a:avLst>
              <a:gd name="adj" fmla="val 8989"/>
            </a:avLst>
          </a:prstGeom>
          <a:solidFill xmlns:a="http://schemas.openxmlformats.org/drawingml/2006/main">
            <a:srgbClr val="E7F6EE"/>
          </a:solidFill>
          <a:ln xmlns:a="http://schemas.openxmlformats.org/drawingml/2006/main" w="9525">
            <a:solidFill>
              <a:srgbClr val="177A58"/>
            </a:solidFill>
            <a:prstDash val="solid"/>
          </a:ln>
        </p:spPr>
      </p:sp>
      <p:sp>
        <p:nvSpPr>
          <p:cNvPr id="16" name="s11b3l">
            <a:extLst xmlns:a="http://schemas.openxmlformats.org/drawingml/2006/main">
              <a:ext uri="{FF2B5EF4-FFF2-40B4-BE49-F238E27FC236}">
                <a16:creationId xmlns:a16="http://schemas.microsoft.com/office/drawing/2014/main" id="{5984C32C-8A6C-43E2-8285-C36CB1AD6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638675"/>
            <a:ext cx="666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НЕЗАВИСИМО</a:t>
            </a:r>
          </a:p>
        </p:txBody>
      </p:sp>
      <p:sp>
        <p:nvSpPr>
          <p:cNvPr id="17" name="s11b3b">
            <a:extLst xmlns:a="http://schemas.openxmlformats.org/drawingml/2006/main">
              <a:ext uri="{FF2B5EF4-FFF2-40B4-BE49-F238E27FC236}">
                <a16:creationId xmlns:a16="http://schemas.microsoft.com/office/drawing/2014/main" id="{B09AE13F-9479-432D-BB44-69303D93E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924425"/>
            <a:ext cx="666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межлабораторное сравнение, экспертный обзор, воспроизведение результата</a:t>
            </a:r>
          </a:p>
        </p:txBody>
      </p:sp>
      <p:sp>
        <p:nvSpPr>
          <p:cNvPr id="18" name="s11p1r">
            <a:extLst xmlns:a="http://schemas.openxmlformats.org/drawingml/2006/main">
              <a:ext uri="{FF2B5EF4-FFF2-40B4-BE49-F238E27FC236}">
                <a16:creationId xmlns:a16="http://schemas.microsoft.com/office/drawing/2014/main" id="{479F2092-FF3B-4874-B52D-C038420AE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543050"/>
            <a:ext cx="533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19" name="s11p1l">
            <a:extLst xmlns:a="http://schemas.openxmlformats.org/drawingml/2006/main">
              <a:ext uri="{FF2B5EF4-FFF2-40B4-BE49-F238E27FC236}">
                <a16:creationId xmlns:a16="http://schemas.microsoft.com/office/drawing/2014/main" id="{3779ABEF-E84C-486F-90A0-76C5623C4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695450"/>
            <a:ext cx="3286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VAL-09</a:t>
            </a:r>
          </a:p>
        </p:txBody>
      </p:sp>
      <p:sp>
        <p:nvSpPr>
          <p:cNvPr id="20" name="s11p1b">
            <a:extLst xmlns:a="http://schemas.openxmlformats.org/drawingml/2006/main">
              <a:ext uri="{FF2B5EF4-FFF2-40B4-BE49-F238E27FC236}">
                <a16:creationId xmlns:a16="http://schemas.microsoft.com/office/drawing/2014/main" id="{7410C06F-7FC8-4523-A9AC-F2DD96ACE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019300"/>
            <a:ext cx="3286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калибровка и прослеживаемость</a:t>
            </a:r>
          </a:p>
        </p:txBody>
      </p:sp>
      <p:sp>
        <p:nvSpPr>
          <p:cNvPr id="21" name="s11p2r">
            <a:extLst xmlns:a="http://schemas.openxmlformats.org/drawingml/2006/main">
              <a:ext uri="{FF2B5EF4-FFF2-40B4-BE49-F238E27FC236}">
                <a16:creationId xmlns:a16="http://schemas.microsoft.com/office/drawing/2014/main" id="{081CAA3C-0D3E-412E-AE4C-508067C6A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590800"/>
            <a:ext cx="533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22" name="s11p2l">
            <a:extLst xmlns:a="http://schemas.openxmlformats.org/drawingml/2006/main">
              <a:ext uri="{FF2B5EF4-FFF2-40B4-BE49-F238E27FC236}">
                <a16:creationId xmlns:a16="http://schemas.microsoft.com/office/drawing/2014/main" id="{1AF8C2AB-0092-40DF-B8EF-D53FD50F9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743200"/>
            <a:ext cx="3286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VAL-10</a:t>
            </a:r>
          </a:p>
        </p:txBody>
      </p:sp>
      <p:sp>
        <p:nvSpPr>
          <p:cNvPr id="23" name="s11p2b">
            <a:extLst xmlns:a="http://schemas.openxmlformats.org/drawingml/2006/main">
              <a:ext uri="{FF2B5EF4-FFF2-40B4-BE49-F238E27FC236}">
                <a16:creationId xmlns:a16="http://schemas.microsoft.com/office/drawing/2014/main" id="{8BCE0ED4-8D64-4697-A35C-8D817AA45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067050"/>
            <a:ext cx="3286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расчёт неопределённости</a:t>
            </a:r>
          </a:p>
        </p:txBody>
      </p:sp>
      <p:sp>
        <p:nvSpPr>
          <p:cNvPr id="24" name="s11p3r">
            <a:extLst xmlns:a="http://schemas.openxmlformats.org/drawingml/2006/main">
              <a:ext uri="{FF2B5EF4-FFF2-40B4-BE49-F238E27FC236}">
                <a16:creationId xmlns:a16="http://schemas.microsoft.com/office/drawing/2014/main" id="{FD56167E-CFD3-45D8-B69E-D852822AA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638550"/>
            <a:ext cx="533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25" name="s11p3l">
            <a:extLst xmlns:a="http://schemas.openxmlformats.org/drawingml/2006/main">
              <a:ext uri="{FF2B5EF4-FFF2-40B4-BE49-F238E27FC236}">
                <a16:creationId xmlns:a16="http://schemas.microsoft.com/office/drawing/2014/main" id="{D74A827C-1B7E-4AAD-97A0-F903EC523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790950"/>
            <a:ext cx="3286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VAL-11</a:t>
            </a:r>
          </a:p>
        </p:txBody>
      </p:sp>
      <p:sp>
        <p:nvSpPr>
          <p:cNvPr id="26" name="s11p3b">
            <a:extLst xmlns:a="http://schemas.openxmlformats.org/drawingml/2006/main">
              <a:ext uri="{FF2B5EF4-FFF2-40B4-BE49-F238E27FC236}">
                <a16:creationId xmlns:a16="http://schemas.microsoft.com/office/drawing/2014/main" id="{4C91F040-FA13-4774-BA8C-0DC39DE7F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114800"/>
            <a:ext cx="3286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межлабораторное сравнение</a:t>
            </a:r>
          </a:p>
        </p:txBody>
      </p:sp>
      <p:sp>
        <p:nvSpPr>
          <p:cNvPr id="27" name="s11p4r">
            <a:extLst xmlns:a="http://schemas.openxmlformats.org/drawingml/2006/main">
              <a:ext uri="{FF2B5EF4-FFF2-40B4-BE49-F238E27FC236}">
                <a16:creationId xmlns:a16="http://schemas.microsoft.com/office/drawing/2014/main" id="{1A23B7A8-7DE3-4B76-B020-B367544A5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686300"/>
            <a:ext cx="533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28" name="s11p4l">
            <a:extLst xmlns:a="http://schemas.openxmlformats.org/drawingml/2006/main">
              <a:ext uri="{FF2B5EF4-FFF2-40B4-BE49-F238E27FC236}">
                <a16:creationId xmlns:a16="http://schemas.microsoft.com/office/drawing/2014/main" id="{EAD2CA4A-B22F-44EC-AA76-35BD3DF31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838700"/>
            <a:ext cx="3286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VAL-12</a:t>
            </a:r>
          </a:p>
        </p:txBody>
      </p:sp>
      <p:sp>
        <p:nvSpPr>
          <p:cNvPr id="29" name="s11p4b">
            <a:extLst xmlns:a="http://schemas.openxmlformats.org/drawingml/2006/main">
              <a:ext uri="{FF2B5EF4-FFF2-40B4-BE49-F238E27FC236}">
                <a16:creationId xmlns:a16="http://schemas.microsoft.com/office/drawing/2014/main" id="{D6802135-7A93-4178-98D3-0F70A3426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5162550"/>
            <a:ext cx="3286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контрольная проба / эталон</a:t>
            </a:r>
          </a:p>
        </p:txBody>
      </p:sp>
      <p:sp>
        <p:nvSpPr>
          <p:cNvPr id="30" name="s11f">
            <a:extLst xmlns:a="http://schemas.openxmlformats.org/drawingml/2006/main">
              <a:ext uri="{FF2B5EF4-FFF2-40B4-BE49-F238E27FC236}">
                <a16:creationId xmlns:a16="http://schemas.microsoft.com/office/drawing/2014/main" id="{D8597D29-1725-4B80-B997-4D5784B5C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953125"/>
            <a:ext cx="1081087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Валидируется не «научность вообще», а пригодность метода и результата для конкретного вывода.</a:t>
            </a:r>
          </a:p>
        </p:txBody>
      </p:sp>
    </p:spTree>
    <p:extLst>
      <p:ext uri="{BB962C8B-B14F-4D97-AF65-F5344CB8AC3E}">
        <p14:creationId xmlns:p14="http://schemas.microsoft.com/office/powerpoint/2010/main" val="78596960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ta12">
            <a:extLst xmlns:a="http://schemas.openxmlformats.org/drawingml/2006/main">
              <a:ext uri="{FF2B5EF4-FFF2-40B4-BE49-F238E27FC236}">
                <a16:creationId xmlns:a16="http://schemas.microsoft.com/office/drawing/2014/main" id="{6438DECE-4AD3-4F6F-BA2C-BA573E405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3335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" name="t12">
            <a:extLst xmlns:a="http://schemas.openxmlformats.org/drawingml/2006/main">
              <a:ext uri="{FF2B5EF4-FFF2-40B4-BE49-F238E27FC236}">
                <a16:creationId xmlns:a16="http://schemas.microsoft.com/office/drawing/2014/main" id="{54DF62CC-A2C5-4452-87FB-CA8AD5151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6225"/>
            <a:ext cx="1057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Цифровая и архивная валидация</a:t>
            </a:r>
          </a:p>
        </p:txBody>
      </p:sp>
      <p:sp>
        <p:nvSpPr>
          <p:cNvPr id="3" name="sr12">
            <a:extLst xmlns:a="http://schemas.openxmlformats.org/drawingml/2006/main">
              <a:ext uri="{FF2B5EF4-FFF2-40B4-BE49-F238E27FC236}">
                <a16:creationId xmlns:a16="http://schemas.microsoft.com/office/drawing/2014/main" id="{72A3B239-7B7C-403E-A362-1DCEAC286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152525"/>
            <a:ext cx="2190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4" name="st12">
            <a:extLst xmlns:a="http://schemas.openxmlformats.org/drawingml/2006/main">
              <a:ext uri="{FF2B5EF4-FFF2-40B4-BE49-F238E27FC236}">
                <a16:creationId xmlns:a16="http://schemas.microsoft.com/office/drawing/2014/main" id="{DABC5658-0D7F-4694-9DD5-2F6446CC4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057275"/>
            <a:ext cx="2333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ЦЕЛОСТНОСТЬ ≠ ПОДЛИННОСТЬ</a:t>
            </a:r>
          </a:p>
        </p:txBody>
      </p:sp>
      <p:sp>
        <p:nvSpPr>
          <p:cNvPr id="5" name="n12">
            <a:extLst xmlns:a="http://schemas.openxmlformats.org/drawingml/2006/main">
              <a:ext uri="{FF2B5EF4-FFF2-40B4-BE49-F238E27FC236}">
                <a16:creationId xmlns:a16="http://schemas.microsoft.com/office/drawing/2014/main" id="{4CD1421D-9FCE-4FA6-B6E5-C654324C5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B96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B96A3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6" name="s12c0">
            <a:extLst xmlns:a="http://schemas.openxmlformats.org/drawingml/2006/main">
              <a:ext uri="{FF2B5EF4-FFF2-40B4-BE49-F238E27FC236}">
                <a16:creationId xmlns:a16="http://schemas.microsoft.com/office/drawing/2014/main" id="{7E9FB823-7142-406A-95D8-FEF9EC96E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400175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7" name="s12n0">
            <a:extLst xmlns:a="http://schemas.openxmlformats.org/drawingml/2006/main">
              <a:ext uri="{FF2B5EF4-FFF2-40B4-BE49-F238E27FC236}">
                <a16:creationId xmlns:a16="http://schemas.microsoft.com/office/drawing/2014/main" id="{03962ADF-977C-4A07-B3EC-2A2FEAD1D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50495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12l0">
            <a:extLst xmlns:a="http://schemas.openxmlformats.org/drawingml/2006/main">
              <a:ext uri="{FF2B5EF4-FFF2-40B4-BE49-F238E27FC236}">
                <a16:creationId xmlns:a16="http://schemas.microsoft.com/office/drawing/2014/main" id="{28207537-9DC4-48EC-B46F-A5813404D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1438275"/>
            <a:ext cx="19526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ПРИЁМ</a:t>
            </a:r>
          </a:p>
        </p:txBody>
      </p:sp>
      <p:sp>
        <p:nvSpPr>
          <p:cNvPr id="9" name="s12b0">
            <a:extLst xmlns:a="http://schemas.openxmlformats.org/drawingml/2006/main">
              <a:ext uri="{FF2B5EF4-FFF2-40B4-BE49-F238E27FC236}">
                <a16:creationId xmlns:a16="http://schemas.microsoft.com/office/drawing/2014/main" id="{DAF67085-7499-4A83-A20F-9D7C1A0AF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1438275"/>
            <a:ext cx="47244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manifest и контрольная сумма</a:t>
            </a:r>
          </a:p>
        </p:txBody>
      </p:sp>
      <p:sp>
        <p:nvSpPr>
          <p:cNvPr id="10" name="s12r0">
            <a:extLst xmlns:a="http://schemas.openxmlformats.org/drawingml/2006/main">
              <a:ext uri="{FF2B5EF4-FFF2-40B4-BE49-F238E27FC236}">
                <a16:creationId xmlns:a16="http://schemas.microsoft.com/office/drawing/2014/main" id="{95B9EABD-6252-4DF1-BA25-CBE0E53E7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1819275"/>
            <a:ext cx="685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1" name="s12c1">
            <a:extLst xmlns:a="http://schemas.openxmlformats.org/drawingml/2006/main">
              <a:ext uri="{FF2B5EF4-FFF2-40B4-BE49-F238E27FC236}">
                <a16:creationId xmlns:a16="http://schemas.microsoft.com/office/drawing/2014/main" id="{52389696-C4D3-43CB-8B36-D711CF619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11455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2" name="s12n1">
            <a:extLst xmlns:a="http://schemas.openxmlformats.org/drawingml/2006/main">
              <a:ext uri="{FF2B5EF4-FFF2-40B4-BE49-F238E27FC236}">
                <a16:creationId xmlns:a16="http://schemas.microsoft.com/office/drawing/2014/main" id="{A643256F-6C87-458F-B8BB-C395A20E6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219325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3" name="s12l1">
            <a:extLst xmlns:a="http://schemas.openxmlformats.org/drawingml/2006/main">
              <a:ext uri="{FF2B5EF4-FFF2-40B4-BE49-F238E27FC236}">
                <a16:creationId xmlns:a16="http://schemas.microsoft.com/office/drawing/2014/main" id="{562AF64A-488A-4C0F-9B9A-3C67C2FB7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152650"/>
            <a:ext cx="19526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ФОРМАТ</a:t>
            </a:r>
          </a:p>
        </p:txBody>
      </p:sp>
      <p:sp>
        <p:nvSpPr>
          <p:cNvPr id="14" name="s12b1">
            <a:extLst xmlns:a="http://schemas.openxmlformats.org/drawingml/2006/main">
              <a:ext uri="{FF2B5EF4-FFF2-40B4-BE49-F238E27FC236}">
                <a16:creationId xmlns:a16="http://schemas.microsoft.com/office/drawing/2014/main" id="{9C1FD86E-C37C-4F13-8E09-FAA0A4B8B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2152650"/>
            <a:ext cx="47244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идентификация и риск устаревания</a:t>
            </a:r>
          </a:p>
        </p:txBody>
      </p:sp>
      <p:sp>
        <p:nvSpPr>
          <p:cNvPr id="15" name="s12r1">
            <a:extLst xmlns:a="http://schemas.openxmlformats.org/drawingml/2006/main">
              <a:ext uri="{FF2B5EF4-FFF2-40B4-BE49-F238E27FC236}">
                <a16:creationId xmlns:a16="http://schemas.microsoft.com/office/drawing/2014/main" id="{49EBD7F0-AFBE-4349-A891-E26ACCA74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533650"/>
            <a:ext cx="685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6" name="s12c2">
            <a:extLst xmlns:a="http://schemas.openxmlformats.org/drawingml/2006/main">
              <a:ext uri="{FF2B5EF4-FFF2-40B4-BE49-F238E27FC236}">
                <a16:creationId xmlns:a16="http://schemas.microsoft.com/office/drawing/2014/main" id="{4442EC0D-C117-4CBD-8B98-994E9D3D3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828925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17" name="s12n2">
            <a:extLst xmlns:a="http://schemas.openxmlformats.org/drawingml/2006/main">
              <a:ext uri="{FF2B5EF4-FFF2-40B4-BE49-F238E27FC236}">
                <a16:creationId xmlns:a16="http://schemas.microsoft.com/office/drawing/2014/main" id="{346A594F-7FF7-4E77-B113-0AC147468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93370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8" name="s12l2">
            <a:extLst xmlns:a="http://schemas.openxmlformats.org/drawingml/2006/main">
              <a:ext uri="{FF2B5EF4-FFF2-40B4-BE49-F238E27FC236}">
                <a16:creationId xmlns:a16="http://schemas.microsoft.com/office/drawing/2014/main" id="{91A103E1-4B3A-4527-AABA-374C35486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867025"/>
            <a:ext cx="19526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ПАКЕТ</a:t>
            </a:r>
          </a:p>
        </p:txBody>
      </p:sp>
      <p:sp>
        <p:nvSpPr>
          <p:cNvPr id="19" name="s12b2">
            <a:extLst xmlns:a="http://schemas.openxmlformats.org/drawingml/2006/main">
              <a:ext uri="{FF2B5EF4-FFF2-40B4-BE49-F238E27FC236}">
                <a16:creationId xmlns:a16="http://schemas.microsoft.com/office/drawing/2014/main" id="{84203674-753B-4E0E-B2C2-45F774DEB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2867025"/>
            <a:ext cx="47244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состав, структура, метаданные</a:t>
            </a:r>
          </a:p>
        </p:txBody>
      </p:sp>
      <p:sp>
        <p:nvSpPr>
          <p:cNvPr id="20" name="s12r2">
            <a:extLst xmlns:a="http://schemas.openxmlformats.org/drawingml/2006/main">
              <a:ext uri="{FF2B5EF4-FFF2-40B4-BE49-F238E27FC236}">
                <a16:creationId xmlns:a16="http://schemas.microsoft.com/office/drawing/2014/main" id="{3532787B-4A5F-4C13-99FC-6268583CF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248025"/>
            <a:ext cx="685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21" name="s12c3">
            <a:extLst xmlns:a="http://schemas.openxmlformats.org/drawingml/2006/main">
              <a:ext uri="{FF2B5EF4-FFF2-40B4-BE49-F238E27FC236}">
                <a16:creationId xmlns:a16="http://schemas.microsoft.com/office/drawing/2014/main" id="{931211A8-B527-4114-B8E7-383E276E7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54330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2" name="s12n3">
            <a:extLst xmlns:a="http://schemas.openxmlformats.org/drawingml/2006/main">
              <a:ext uri="{FF2B5EF4-FFF2-40B4-BE49-F238E27FC236}">
                <a16:creationId xmlns:a16="http://schemas.microsoft.com/office/drawing/2014/main" id="{3138B3D5-DEA3-4571-AF30-1C1422C4A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648075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3" name="s12l3">
            <a:extLst xmlns:a="http://schemas.openxmlformats.org/drawingml/2006/main">
              <a:ext uri="{FF2B5EF4-FFF2-40B4-BE49-F238E27FC236}">
                <a16:creationId xmlns:a16="http://schemas.microsoft.com/office/drawing/2014/main" id="{27E0BC5A-DEFD-4FC4-A643-54231C0F3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581400"/>
            <a:ext cx="19526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ХРАНЕНИЕ</a:t>
            </a:r>
          </a:p>
        </p:txBody>
      </p:sp>
      <p:sp>
        <p:nvSpPr>
          <p:cNvPr id="24" name="s12b3">
            <a:extLst xmlns:a="http://schemas.openxmlformats.org/drawingml/2006/main">
              <a:ext uri="{FF2B5EF4-FFF2-40B4-BE49-F238E27FC236}">
                <a16:creationId xmlns:a16="http://schemas.microsoft.com/office/drawing/2014/main" id="{1AE9DB12-413C-48BE-BAE1-D25356D82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3581400"/>
            <a:ext cx="47244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репликация и регулярный fixity-check</a:t>
            </a:r>
          </a:p>
        </p:txBody>
      </p:sp>
      <p:sp>
        <p:nvSpPr>
          <p:cNvPr id="25" name="s12r3">
            <a:extLst xmlns:a="http://schemas.openxmlformats.org/drawingml/2006/main">
              <a:ext uri="{FF2B5EF4-FFF2-40B4-BE49-F238E27FC236}">
                <a16:creationId xmlns:a16="http://schemas.microsoft.com/office/drawing/2014/main" id="{2710637A-DC19-43B0-9B83-2EEE95B15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962400"/>
            <a:ext cx="685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26" name="s12c4">
            <a:extLst xmlns:a="http://schemas.openxmlformats.org/drawingml/2006/main">
              <a:ext uri="{FF2B5EF4-FFF2-40B4-BE49-F238E27FC236}">
                <a16:creationId xmlns:a16="http://schemas.microsoft.com/office/drawing/2014/main" id="{E802C097-B50C-4ABA-802E-39572882A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257675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7" name="s12n4">
            <a:extLst xmlns:a="http://schemas.openxmlformats.org/drawingml/2006/main">
              <a:ext uri="{FF2B5EF4-FFF2-40B4-BE49-F238E27FC236}">
                <a16:creationId xmlns:a16="http://schemas.microsoft.com/office/drawing/2014/main" id="{E4B06EC7-409A-41F0-B3D6-064977F00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36245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8" name="s12l4">
            <a:extLst xmlns:a="http://schemas.openxmlformats.org/drawingml/2006/main">
              <a:ext uri="{FF2B5EF4-FFF2-40B4-BE49-F238E27FC236}">
                <a16:creationId xmlns:a16="http://schemas.microsoft.com/office/drawing/2014/main" id="{A5C4F51E-4803-4636-8FE0-C326C6985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295775"/>
            <a:ext cx="19526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МИГРАЦИЯ</a:t>
            </a:r>
          </a:p>
        </p:txBody>
      </p:sp>
      <p:sp>
        <p:nvSpPr>
          <p:cNvPr id="29" name="s12b4">
            <a:extLst xmlns:a="http://schemas.openxmlformats.org/drawingml/2006/main">
              <a:ext uri="{FF2B5EF4-FFF2-40B4-BE49-F238E27FC236}">
                <a16:creationId xmlns:a16="http://schemas.microsoft.com/office/drawing/2014/main" id="{CE2E794F-5F35-4C4E-8286-6A6730845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4295775"/>
            <a:ext cx="47244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сравнение до/после и журнал события</a:t>
            </a:r>
          </a:p>
        </p:txBody>
      </p:sp>
      <p:sp>
        <p:nvSpPr>
          <p:cNvPr id="30" name="s12r4">
            <a:extLst xmlns:a="http://schemas.openxmlformats.org/drawingml/2006/main">
              <a:ext uri="{FF2B5EF4-FFF2-40B4-BE49-F238E27FC236}">
                <a16:creationId xmlns:a16="http://schemas.microsoft.com/office/drawing/2014/main" id="{6198E07C-DD36-4E7E-A88B-9C65113B6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676775"/>
            <a:ext cx="685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31" name="s12c5">
            <a:extLst xmlns:a="http://schemas.openxmlformats.org/drawingml/2006/main">
              <a:ext uri="{FF2B5EF4-FFF2-40B4-BE49-F238E27FC236}">
                <a16:creationId xmlns:a16="http://schemas.microsoft.com/office/drawing/2014/main" id="{C3A81802-92FE-4921-82F4-46E2310C1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97205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32" name="s12n5">
            <a:extLst xmlns:a="http://schemas.openxmlformats.org/drawingml/2006/main">
              <a:ext uri="{FF2B5EF4-FFF2-40B4-BE49-F238E27FC236}">
                <a16:creationId xmlns:a16="http://schemas.microsoft.com/office/drawing/2014/main" id="{A7FC0328-5DAC-48D5-9835-DA8611C54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076825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33" name="s12l5">
            <a:extLst xmlns:a="http://schemas.openxmlformats.org/drawingml/2006/main">
              <a:ext uri="{FF2B5EF4-FFF2-40B4-BE49-F238E27FC236}">
                <a16:creationId xmlns:a16="http://schemas.microsoft.com/office/drawing/2014/main" id="{7E92DF65-A358-46D7-9E4C-93B69F391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010150"/>
            <a:ext cx="19526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ВОССТАНОВЛЕНИЕ</a:t>
            </a:r>
          </a:p>
        </p:txBody>
      </p:sp>
      <p:sp>
        <p:nvSpPr>
          <p:cNvPr id="34" name="s12b5">
            <a:extLst xmlns:a="http://schemas.openxmlformats.org/drawingml/2006/main">
              <a:ext uri="{FF2B5EF4-FFF2-40B4-BE49-F238E27FC236}">
                <a16:creationId xmlns:a16="http://schemas.microsoft.com/office/drawing/2014/main" id="{11CE0927-ACB6-40A0-AA08-CA50AB6FC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5010150"/>
            <a:ext cx="47244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тестовое извлечение и открытие</a:t>
            </a:r>
          </a:p>
        </p:txBody>
      </p:sp>
      <p:sp>
        <p:nvSpPr>
          <p:cNvPr id="35" name="s12r5">
            <a:extLst xmlns:a="http://schemas.openxmlformats.org/drawingml/2006/main">
              <a:ext uri="{FF2B5EF4-FFF2-40B4-BE49-F238E27FC236}">
                <a16:creationId xmlns:a16="http://schemas.microsoft.com/office/drawing/2014/main" id="{992A6BB1-F147-46F0-A749-282CD0D91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391150"/>
            <a:ext cx="685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36" name="s12call">
            <a:extLst xmlns:a="http://schemas.openxmlformats.org/drawingml/2006/main">
              <a:ext uri="{FF2B5EF4-FFF2-40B4-BE49-F238E27FC236}">
                <a16:creationId xmlns:a16="http://schemas.microsoft.com/office/drawing/2014/main" id="{1EDB6A7D-D909-4A1C-A17A-0C8F59E44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1495425"/>
            <a:ext cx="3067050" cy="3133725"/>
          </a:xfrm>
          <a:prstGeom xmlns:a="http://schemas.openxmlformats.org/drawingml/2006/main" prst="roundRect">
            <a:avLst>
              <a:gd name="adj" fmla="val 2484"/>
            </a:avLst>
          </a:prstGeom>
          <a:solidFill xmlns:a="http://schemas.openxmlformats.org/drawingml/2006/main">
            <a:srgbClr val="FFF3D9"/>
          </a:solidFill>
          <a:ln xmlns:a="http://schemas.openxmlformats.org/drawingml/2006/main" w="9525">
            <a:solidFill>
              <a:srgbClr val="B66A00"/>
            </a:solidFill>
            <a:prstDash val="solid"/>
          </a:ln>
        </p:spPr>
      </p:sp>
      <p:sp>
        <p:nvSpPr>
          <p:cNvPr id="37" name="s12ct">
            <a:extLst xmlns:a="http://schemas.openxmlformats.org/drawingml/2006/main">
              <a:ext uri="{FF2B5EF4-FFF2-40B4-BE49-F238E27FC236}">
                <a16:creationId xmlns:a16="http://schemas.microsoft.com/office/drawing/2014/main" id="{4828D8FC-786B-4676-B342-F199FA7D8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2975" y="1724025"/>
            <a:ext cx="2590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B66A0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B66A00"/>
                </a:solidFill>
                <a:latin typeface="Arial"/>
                <a:ea typeface="Arial"/>
                <a:cs typeface="Arial"/>
              </a:rPr>
              <a:t>Что доказывает hash?</a:t>
            </a:r>
          </a:p>
        </p:txBody>
      </p:sp>
      <p:sp>
        <p:nvSpPr>
          <p:cNvPr id="38" name="s12cb">
            <a:extLst xmlns:a="http://schemas.openxmlformats.org/drawingml/2006/main">
              <a:ext uri="{FF2B5EF4-FFF2-40B4-BE49-F238E27FC236}">
                <a16:creationId xmlns:a16="http://schemas.microsoft.com/office/drawing/2014/main" id="{F932D880-3D45-4291-8B4B-926ACEB88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2975" y="2276475"/>
            <a:ext cx="25908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Он выявляет изменение битов между двумя проверками.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Но сам по себе не доказывает автора, дату создания, правомерность или смысл документа.</a:t>
            </a:r>
          </a:p>
        </p:txBody>
      </p:sp>
      <p:sp>
        <p:nvSpPr>
          <p:cNvPr id="39" name="s12f">
            <a:extLst xmlns:a="http://schemas.openxmlformats.org/drawingml/2006/main">
              <a:ext uri="{FF2B5EF4-FFF2-40B4-BE49-F238E27FC236}">
                <a16:creationId xmlns:a16="http://schemas.microsoft.com/office/drawing/2014/main" id="{AE1B3ED7-5B3F-483A-A8A1-9B20F49A5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905500"/>
            <a:ext cx="108108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Минимальный контур: OAIS + PREMIS + пакет передачи + журнал событий + тест восстановления.</a:t>
            </a:r>
          </a:p>
        </p:txBody>
      </p:sp>
    </p:spTree>
    <p:extLst>
      <p:ext uri="{BB962C8B-B14F-4D97-AF65-F5344CB8AC3E}">
        <p14:creationId xmlns:p14="http://schemas.microsoft.com/office/powerpoint/2010/main" val="102587297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0" name="ta13">
            <a:extLst xmlns:a="http://schemas.openxmlformats.org/drawingml/2006/main">
              <a:ext uri="{FF2B5EF4-FFF2-40B4-BE49-F238E27FC236}">
                <a16:creationId xmlns:a16="http://schemas.microsoft.com/office/drawing/2014/main" id="{2A20C846-1476-4CB3-9434-5C2D83F16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3335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" name="t13">
            <a:extLst xmlns:a="http://schemas.openxmlformats.org/drawingml/2006/main">
              <a:ext uri="{FF2B5EF4-FFF2-40B4-BE49-F238E27FC236}">
                <a16:creationId xmlns:a16="http://schemas.microsoft.com/office/drawing/2014/main" id="{90CB2F60-F5D6-4375-BBCE-DDFB9EE49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6225"/>
            <a:ext cx="1057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Валидация интеллектуальной системы</a:t>
            </a:r>
          </a:p>
        </p:txBody>
      </p:sp>
      <p:sp>
        <p:nvSpPr>
          <p:cNvPr id="3" name="sr13">
            <a:extLst xmlns:a="http://schemas.openxmlformats.org/drawingml/2006/main">
              <a:ext uri="{FF2B5EF4-FFF2-40B4-BE49-F238E27FC236}">
                <a16:creationId xmlns:a16="http://schemas.microsoft.com/office/drawing/2014/main" id="{CEAB2CAE-0123-483E-AC24-9E8E61BAF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152525"/>
            <a:ext cx="2190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4" name="st13">
            <a:extLst xmlns:a="http://schemas.openxmlformats.org/drawingml/2006/main">
              <a:ext uri="{FF2B5EF4-FFF2-40B4-BE49-F238E27FC236}">
                <a16:creationId xmlns:a16="http://schemas.microsoft.com/office/drawing/2014/main" id="{EBB6D697-24E6-4548-8A60-671B95B34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057275"/>
            <a:ext cx="2333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TEVV + ЧЕЛОВЕЧЕСКОЕ РЕШЕНИЕ</a:t>
            </a:r>
          </a:p>
        </p:txBody>
      </p:sp>
      <p:sp>
        <p:nvSpPr>
          <p:cNvPr id="5" name="n13">
            <a:extLst xmlns:a="http://schemas.openxmlformats.org/drawingml/2006/main">
              <a:ext uri="{FF2B5EF4-FFF2-40B4-BE49-F238E27FC236}">
                <a16:creationId xmlns:a16="http://schemas.microsoft.com/office/drawing/2014/main" id="{5869A058-F0E7-4728-AFFD-ECC460A75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B96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B96A3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6" name="s13r0">
            <a:extLst xmlns:a="http://schemas.openxmlformats.org/drawingml/2006/main">
              <a:ext uri="{FF2B5EF4-FFF2-40B4-BE49-F238E27FC236}">
                <a16:creationId xmlns:a16="http://schemas.microsoft.com/office/drawing/2014/main" id="{270558B3-A60C-4A6F-8707-A8925EB72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495425"/>
            <a:ext cx="61912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7" name="s13t0">
            <a:extLst xmlns:a="http://schemas.openxmlformats.org/drawingml/2006/main">
              <a:ext uri="{FF2B5EF4-FFF2-40B4-BE49-F238E27FC236}">
                <a16:creationId xmlns:a16="http://schemas.microsoft.com/office/drawing/2014/main" id="{F7A542F1-A3A9-43BD-B0A8-CE7A1AA09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695450"/>
            <a:ext cx="328612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ДАННЫЕ</a:t>
            </a:r>
          </a:p>
        </p:txBody>
      </p:sp>
      <p:sp>
        <p:nvSpPr>
          <p:cNvPr id="8" name="s13c00">
            <a:extLst xmlns:a="http://schemas.openxmlformats.org/drawingml/2006/main">
              <a:ext uri="{FF2B5EF4-FFF2-40B4-BE49-F238E27FC236}">
                <a16:creationId xmlns:a16="http://schemas.microsoft.com/office/drawing/2014/main" id="{AA8C699D-4CFB-4CEB-A440-492091A66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3241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9" name="s13n00">
            <a:extLst xmlns:a="http://schemas.openxmlformats.org/drawingml/2006/main">
              <a:ext uri="{FF2B5EF4-FFF2-40B4-BE49-F238E27FC236}">
                <a16:creationId xmlns:a16="http://schemas.microsoft.com/office/drawing/2014/main" id="{782304FB-BC4A-4C60-90FF-7FCFBAF98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362200"/>
            <a:ext cx="2286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0" name="s13b00">
            <a:extLst xmlns:a="http://schemas.openxmlformats.org/drawingml/2006/main">
              <a:ext uri="{FF2B5EF4-FFF2-40B4-BE49-F238E27FC236}">
                <a16:creationId xmlns:a16="http://schemas.microsoft.com/office/drawing/2014/main" id="{724D6B8A-B163-4235-81B1-FA2B0BDD3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" y="2295525"/>
            <a:ext cx="2952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происхождение и лицензии</a:t>
            </a:r>
          </a:p>
        </p:txBody>
      </p:sp>
      <p:sp>
        <p:nvSpPr>
          <p:cNvPr id="11" name="s13c01">
            <a:extLst xmlns:a="http://schemas.openxmlformats.org/drawingml/2006/main">
              <a:ext uri="{FF2B5EF4-FFF2-40B4-BE49-F238E27FC236}">
                <a16:creationId xmlns:a16="http://schemas.microsoft.com/office/drawing/2014/main" id="{549C7EE1-9B99-4FE5-B497-6A065965F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9527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12" name="s13n01">
            <a:extLst xmlns:a="http://schemas.openxmlformats.org/drawingml/2006/main">
              <a:ext uri="{FF2B5EF4-FFF2-40B4-BE49-F238E27FC236}">
                <a16:creationId xmlns:a16="http://schemas.microsoft.com/office/drawing/2014/main" id="{7DDD70FD-3E62-45B2-AEA4-F3494AE7B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990850"/>
            <a:ext cx="2286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3" name="s13b01">
            <a:extLst xmlns:a="http://schemas.openxmlformats.org/drawingml/2006/main">
              <a:ext uri="{FF2B5EF4-FFF2-40B4-BE49-F238E27FC236}">
                <a16:creationId xmlns:a16="http://schemas.microsoft.com/office/drawing/2014/main" id="{DF042DB1-5197-4F5B-9ACB-F8D4FA968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" y="2924175"/>
            <a:ext cx="2952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качество разметки</a:t>
            </a:r>
          </a:p>
        </p:txBody>
      </p:sp>
      <p:sp>
        <p:nvSpPr>
          <p:cNvPr id="14" name="s13c02">
            <a:extLst xmlns:a="http://schemas.openxmlformats.org/drawingml/2006/main">
              <a:ext uri="{FF2B5EF4-FFF2-40B4-BE49-F238E27FC236}">
                <a16:creationId xmlns:a16="http://schemas.microsoft.com/office/drawing/2014/main" id="{AC0770F5-ECDC-4594-BFAF-FE235D3FE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5814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15" name="s13n02">
            <a:extLst xmlns:a="http://schemas.openxmlformats.org/drawingml/2006/main">
              <a:ext uri="{FF2B5EF4-FFF2-40B4-BE49-F238E27FC236}">
                <a16:creationId xmlns:a16="http://schemas.microsoft.com/office/drawing/2014/main" id="{CC8313C6-E7CA-4EC6-B23F-F23B7DE59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619500"/>
            <a:ext cx="2286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6" name="s13b02">
            <a:extLst xmlns:a="http://schemas.openxmlformats.org/drawingml/2006/main">
              <a:ext uri="{FF2B5EF4-FFF2-40B4-BE49-F238E27FC236}">
                <a16:creationId xmlns:a16="http://schemas.microsoft.com/office/drawing/2014/main" id="{DC48CAB2-A7A8-4244-81BE-0DEF81A4A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" y="3552825"/>
            <a:ext cx="2952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репрезентативность</a:t>
            </a:r>
          </a:p>
        </p:txBody>
      </p:sp>
      <p:sp>
        <p:nvSpPr>
          <p:cNvPr id="17" name="s13c03">
            <a:extLst xmlns:a="http://schemas.openxmlformats.org/drawingml/2006/main">
              <a:ext uri="{FF2B5EF4-FFF2-40B4-BE49-F238E27FC236}">
                <a16:creationId xmlns:a16="http://schemas.microsoft.com/office/drawing/2014/main" id="{4E0D64A7-2ED2-4047-B2E7-1F6EFE466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2100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18" name="s13n03">
            <a:extLst xmlns:a="http://schemas.openxmlformats.org/drawingml/2006/main">
              <a:ext uri="{FF2B5EF4-FFF2-40B4-BE49-F238E27FC236}">
                <a16:creationId xmlns:a16="http://schemas.microsoft.com/office/drawing/2014/main" id="{A6826662-3F36-4C29-98C8-F158EEAFE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248150"/>
            <a:ext cx="2286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9" name="s13b03">
            <a:extLst xmlns:a="http://schemas.openxmlformats.org/drawingml/2006/main">
              <a:ext uri="{FF2B5EF4-FFF2-40B4-BE49-F238E27FC236}">
                <a16:creationId xmlns:a16="http://schemas.microsoft.com/office/drawing/2014/main" id="{2D156534-07AD-4407-9097-22A224106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" y="4181475"/>
            <a:ext cx="2952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чувствительные поля</a:t>
            </a:r>
          </a:p>
        </p:txBody>
      </p:sp>
      <p:sp>
        <p:nvSpPr>
          <p:cNvPr id="20" name="s13r1">
            <a:extLst xmlns:a="http://schemas.openxmlformats.org/drawingml/2006/main">
              <a:ext uri="{FF2B5EF4-FFF2-40B4-BE49-F238E27FC236}">
                <a16:creationId xmlns:a16="http://schemas.microsoft.com/office/drawing/2014/main" id="{C19D20F3-8699-4B31-B017-9F3CFD040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1495425"/>
            <a:ext cx="61912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21" name="s13t1">
            <a:extLst xmlns:a="http://schemas.openxmlformats.org/drawingml/2006/main">
              <a:ext uri="{FF2B5EF4-FFF2-40B4-BE49-F238E27FC236}">
                <a16:creationId xmlns:a16="http://schemas.microsoft.com/office/drawing/2014/main" id="{33C2A8AC-F750-40A6-AD63-C2D73CC6D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1695450"/>
            <a:ext cx="328612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МОДЕЛЬ</a:t>
            </a:r>
          </a:p>
        </p:txBody>
      </p:sp>
      <p:sp>
        <p:nvSpPr>
          <p:cNvPr id="22" name="s13c10">
            <a:extLst xmlns:a="http://schemas.openxmlformats.org/drawingml/2006/main">
              <a:ext uri="{FF2B5EF4-FFF2-40B4-BE49-F238E27FC236}">
                <a16:creationId xmlns:a16="http://schemas.microsoft.com/office/drawing/2014/main" id="{60FA423D-0382-41EA-8FFF-4A13E1888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23241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3" name="s13n10">
            <a:extLst xmlns:a="http://schemas.openxmlformats.org/drawingml/2006/main">
              <a:ext uri="{FF2B5EF4-FFF2-40B4-BE49-F238E27FC236}">
                <a16:creationId xmlns:a16="http://schemas.microsoft.com/office/drawing/2014/main" id="{77572B13-636F-4EC3-8328-93AAE3ECA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2362200"/>
            <a:ext cx="2286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4" name="s13b10">
            <a:extLst xmlns:a="http://schemas.openxmlformats.org/drawingml/2006/main">
              <a:ext uri="{FF2B5EF4-FFF2-40B4-BE49-F238E27FC236}">
                <a16:creationId xmlns:a16="http://schemas.microsoft.com/office/drawing/2014/main" id="{D9A75362-2D43-41C3-934B-9A81A40E0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2475" y="2295525"/>
            <a:ext cx="2952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назначение и границы</a:t>
            </a:r>
          </a:p>
        </p:txBody>
      </p:sp>
      <p:sp>
        <p:nvSpPr>
          <p:cNvPr id="25" name="s13c11">
            <a:extLst xmlns:a="http://schemas.openxmlformats.org/drawingml/2006/main">
              <a:ext uri="{FF2B5EF4-FFF2-40B4-BE49-F238E27FC236}">
                <a16:creationId xmlns:a16="http://schemas.microsoft.com/office/drawing/2014/main" id="{B912362B-8491-463D-91FE-79C6FB8D7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29527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6" name="s13n11">
            <a:extLst xmlns:a="http://schemas.openxmlformats.org/drawingml/2006/main">
              <a:ext uri="{FF2B5EF4-FFF2-40B4-BE49-F238E27FC236}">
                <a16:creationId xmlns:a16="http://schemas.microsoft.com/office/drawing/2014/main" id="{43DEBC46-33AC-4FF4-85A8-9C8A3C13E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2990850"/>
            <a:ext cx="2286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7" name="s13b11">
            <a:extLst xmlns:a="http://schemas.openxmlformats.org/drawingml/2006/main">
              <a:ext uri="{FF2B5EF4-FFF2-40B4-BE49-F238E27FC236}">
                <a16:creationId xmlns:a16="http://schemas.microsoft.com/office/drawing/2014/main" id="{6DEAD7D9-D1C7-4525-B7E1-259E27A41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2475" y="2924175"/>
            <a:ext cx="2952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метрики на целевых сценариях</a:t>
            </a:r>
          </a:p>
        </p:txBody>
      </p:sp>
      <p:sp>
        <p:nvSpPr>
          <p:cNvPr id="28" name="s13c12">
            <a:extLst xmlns:a="http://schemas.openxmlformats.org/drawingml/2006/main">
              <a:ext uri="{FF2B5EF4-FFF2-40B4-BE49-F238E27FC236}">
                <a16:creationId xmlns:a16="http://schemas.microsoft.com/office/drawing/2014/main" id="{A6AA7AFA-5189-4F18-8F1F-F5122CE6C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35814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9" name="s13n12">
            <a:extLst xmlns:a="http://schemas.openxmlformats.org/drawingml/2006/main">
              <a:ext uri="{FF2B5EF4-FFF2-40B4-BE49-F238E27FC236}">
                <a16:creationId xmlns:a16="http://schemas.microsoft.com/office/drawing/2014/main" id="{B64B5A38-FA52-492C-912E-9A5ED1024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3619500"/>
            <a:ext cx="2286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30" name="s13b12">
            <a:extLst xmlns:a="http://schemas.openxmlformats.org/drawingml/2006/main">
              <a:ext uri="{FF2B5EF4-FFF2-40B4-BE49-F238E27FC236}">
                <a16:creationId xmlns:a16="http://schemas.microsoft.com/office/drawing/2014/main" id="{1615BD0E-BEB2-4FCF-842A-5A705BA4B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2475" y="3552825"/>
            <a:ext cx="2952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робастность и смещения</a:t>
            </a:r>
          </a:p>
        </p:txBody>
      </p:sp>
      <p:sp>
        <p:nvSpPr>
          <p:cNvPr id="31" name="s13c13">
            <a:extLst xmlns:a="http://schemas.openxmlformats.org/drawingml/2006/main">
              <a:ext uri="{FF2B5EF4-FFF2-40B4-BE49-F238E27FC236}">
                <a16:creationId xmlns:a16="http://schemas.microsoft.com/office/drawing/2014/main" id="{1C735964-8034-4875-B036-E0659CAFA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42100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32" name="s13n13">
            <a:extLst xmlns:a="http://schemas.openxmlformats.org/drawingml/2006/main">
              <a:ext uri="{FF2B5EF4-FFF2-40B4-BE49-F238E27FC236}">
                <a16:creationId xmlns:a16="http://schemas.microsoft.com/office/drawing/2014/main" id="{273CCC76-0301-43BF-A300-A9CFF5671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4248150"/>
            <a:ext cx="2286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33" name="s13b13">
            <a:extLst xmlns:a="http://schemas.openxmlformats.org/drawingml/2006/main">
              <a:ext uri="{FF2B5EF4-FFF2-40B4-BE49-F238E27FC236}">
                <a16:creationId xmlns:a16="http://schemas.microsoft.com/office/drawing/2014/main" id="{7FC19A3F-7D01-49C0-B47C-E94B0BC14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2475" y="4181475"/>
            <a:ext cx="2952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версия и конфигурация</a:t>
            </a:r>
          </a:p>
        </p:txBody>
      </p:sp>
      <p:sp>
        <p:nvSpPr>
          <p:cNvPr id="34" name="s13r2">
            <a:extLst xmlns:a="http://schemas.openxmlformats.org/drawingml/2006/main">
              <a:ext uri="{FF2B5EF4-FFF2-40B4-BE49-F238E27FC236}">
                <a16:creationId xmlns:a16="http://schemas.microsoft.com/office/drawing/2014/main" id="{E1F29BD3-2054-4469-B7DA-01C8F40D3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1495425"/>
            <a:ext cx="61912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7A58"/>
          </a:solidFill>
          <a:ln xmlns:a="http://schemas.openxmlformats.org/drawingml/2006/main" w="0">
            <a:solidFill>
              <a:srgbClr val="177A58"/>
            </a:solidFill>
            <a:prstDash val="solid"/>
          </a:ln>
        </p:spPr>
      </p:sp>
      <p:sp>
        <p:nvSpPr>
          <p:cNvPr id="35" name="s13t2">
            <a:extLst xmlns:a="http://schemas.openxmlformats.org/drawingml/2006/main">
              <a:ext uri="{FF2B5EF4-FFF2-40B4-BE49-F238E27FC236}">
                <a16:creationId xmlns:a16="http://schemas.microsoft.com/office/drawing/2014/main" id="{CFE83083-9A3A-474A-B149-FAA8AC6D8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1695450"/>
            <a:ext cx="328612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ЭКСПЛУАТАЦИЯ</a:t>
            </a:r>
          </a:p>
        </p:txBody>
      </p:sp>
      <p:sp>
        <p:nvSpPr>
          <p:cNvPr id="36" name="s13c20">
            <a:extLst xmlns:a="http://schemas.openxmlformats.org/drawingml/2006/main">
              <a:ext uri="{FF2B5EF4-FFF2-40B4-BE49-F238E27FC236}">
                <a16:creationId xmlns:a16="http://schemas.microsoft.com/office/drawing/2014/main" id="{B5E15A5A-1F17-42F2-BE9C-853410845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23241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7A58"/>
          </a:solidFill>
          <a:ln xmlns:a="http://schemas.openxmlformats.org/drawingml/2006/main" w="0">
            <a:solidFill>
              <a:srgbClr val="177A58"/>
            </a:solidFill>
            <a:prstDash val="solid"/>
          </a:ln>
        </p:spPr>
      </p:sp>
      <p:sp>
        <p:nvSpPr>
          <p:cNvPr id="37" name="s13n20">
            <a:extLst xmlns:a="http://schemas.openxmlformats.org/drawingml/2006/main">
              <a:ext uri="{FF2B5EF4-FFF2-40B4-BE49-F238E27FC236}">
                <a16:creationId xmlns:a16="http://schemas.microsoft.com/office/drawing/2014/main" id="{5678DCB9-8490-44E4-A060-CC513DB75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2362200"/>
            <a:ext cx="2286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38" name="s13b20">
            <a:extLst xmlns:a="http://schemas.openxmlformats.org/drawingml/2006/main">
              <a:ext uri="{FF2B5EF4-FFF2-40B4-BE49-F238E27FC236}">
                <a16:creationId xmlns:a16="http://schemas.microsoft.com/office/drawing/2014/main" id="{50E22784-1059-4923-9B05-0D23DF459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53425" y="2295525"/>
            <a:ext cx="2952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человек подтверждает вывод</a:t>
            </a:r>
          </a:p>
        </p:txBody>
      </p:sp>
      <p:sp>
        <p:nvSpPr>
          <p:cNvPr id="39" name="s13c21">
            <a:extLst xmlns:a="http://schemas.openxmlformats.org/drawingml/2006/main">
              <a:ext uri="{FF2B5EF4-FFF2-40B4-BE49-F238E27FC236}">
                <a16:creationId xmlns:a16="http://schemas.microsoft.com/office/drawing/2014/main" id="{016B1E23-3D3E-4624-8446-93935E0DB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29527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7A58"/>
          </a:solidFill>
          <a:ln xmlns:a="http://schemas.openxmlformats.org/drawingml/2006/main" w="0">
            <a:solidFill>
              <a:srgbClr val="177A58"/>
            </a:solidFill>
            <a:prstDash val="solid"/>
          </a:ln>
        </p:spPr>
      </p:sp>
      <p:sp>
        <p:nvSpPr>
          <p:cNvPr id="40" name="s13n21">
            <a:extLst xmlns:a="http://schemas.openxmlformats.org/drawingml/2006/main">
              <a:ext uri="{FF2B5EF4-FFF2-40B4-BE49-F238E27FC236}">
                <a16:creationId xmlns:a16="http://schemas.microsoft.com/office/drawing/2014/main" id="{BB0E54D7-044F-49C5-A284-DD3723166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2990850"/>
            <a:ext cx="2286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41" name="s13b21">
            <a:extLst xmlns:a="http://schemas.openxmlformats.org/drawingml/2006/main">
              <a:ext uri="{FF2B5EF4-FFF2-40B4-BE49-F238E27FC236}">
                <a16:creationId xmlns:a16="http://schemas.microsoft.com/office/drawing/2014/main" id="{B35CA226-8E65-429D-93B7-156F29DB3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53425" y="2924175"/>
            <a:ext cx="2952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журнал входов и решений</a:t>
            </a:r>
          </a:p>
        </p:txBody>
      </p:sp>
      <p:sp>
        <p:nvSpPr>
          <p:cNvPr id="42" name="s13c22">
            <a:extLst xmlns:a="http://schemas.openxmlformats.org/drawingml/2006/main">
              <a:ext uri="{FF2B5EF4-FFF2-40B4-BE49-F238E27FC236}">
                <a16:creationId xmlns:a16="http://schemas.microsoft.com/office/drawing/2014/main" id="{EA11E857-A2DC-4628-8665-CA1BBBA91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35814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7A58"/>
          </a:solidFill>
          <a:ln xmlns:a="http://schemas.openxmlformats.org/drawingml/2006/main" w="0">
            <a:solidFill>
              <a:srgbClr val="177A58"/>
            </a:solidFill>
            <a:prstDash val="solid"/>
          </a:ln>
        </p:spPr>
      </p:sp>
      <p:sp>
        <p:nvSpPr>
          <p:cNvPr id="43" name="s13n22">
            <a:extLst xmlns:a="http://schemas.openxmlformats.org/drawingml/2006/main">
              <a:ext uri="{FF2B5EF4-FFF2-40B4-BE49-F238E27FC236}">
                <a16:creationId xmlns:a16="http://schemas.microsoft.com/office/drawing/2014/main" id="{35CF4D87-B6A5-48DB-B9AD-F3CA5AFF5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3619500"/>
            <a:ext cx="2286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44" name="s13b22">
            <a:extLst xmlns:a="http://schemas.openxmlformats.org/drawingml/2006/main">
              <a:ext uri="{FF2B5EF4-FFF2-40B4-BE49-F238E27FC236}">
                <a16:creationId xmlns:a16="http://schemas.microsoft.com/office/drawing/2014/main" id="{1F70C735-216D-496E-A9F5-09B3A1B60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53425" y="3552825"/>
            <a:ext cx="2952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мониторинг дрейфа</a:t>
            </a:r>
          </a:p>
        </p:txBody>
      </p:sp>
      <p:sp>
        <p:nvSpPr>
          <p:cNvPr id="45" name="s13c23">
            <a:extLst xmlns:a="http://schemas.openxmlformats.org/drawingml/2006/main">
              <a:ext uri="{FF2B5EF4-FFF2-40B4-BE49-F238E27FC236}">
                <a16:creationId xmlns:a16="http://schemas.microsoft.com/office/drawing/2014/main" id="{7230F45D-EDC6-4011-8297-185332F9C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42100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7A58"/>
          </a:solidFill>
          <a:ln xmlns:a="http://schemas.openxmlformats.org/drawingml/2006/main" w="0">
            <a:solidFill>
              <a:srgbClr val="177A58"/>
            </a:solidFill>
            <a:prstDash val="solid"/>
          </a:ln>
        </p:spPr>
      </p:sp>
      <p:sp>
        <p:nvSpPr>
          <p:cNvPr id="46" name="s13n23">
            <a:extLst xmlns:a="http://schemas.openxmlformats.org/drawingml/2006/main">
              <a:ext uri="{FF2B5EF4-FFF2-40B4-BE49-F238E27FC236}">
                <a16:creationId xmlns:a16="http://schemas.microsoft.com/office/drawing/2014/main" id="{E1D3370C-9B66-4E3D-B766-300EDE91A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4248150"/>
            <a:ext cx="2286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47" name="s13b23">
            <a:extLst xmlns:a="http://schemas.openxmlformats.org/drawingml/2006/main">
              <a:ext uri="{FF2B5EF4-FFF2-40B4-BE49-F238E27FC236}">
                <a16:creationId xmlns:a16="http://schemas.microsoft.com/office/drawing/2014/main" id="{451625B1-E427-4FED-85A4-C5C864A17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53425" y="4181475"/>
            <a:ext cx="2952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триггеры остановки</a:t>
            </a:r>
          </a:p>
        </p:txBody>
      </p:sp>
      <p:sp>
        <p:nvSpPr>
          <p:cNvPr id="48" name="s13b">
            <a:extLst xmlns:a="http://schemas.openxmlformats.org/drawingml/2006/main">
              <a:ext uri="{FF2B5EF4-FFF2-40B4-BE49-F238E27FC236}">
                <a16:creationId xmlns:a16="http://schemas.microsoft.com/office/drawing/2014/main" id="{49207CA8-26E7-4328-9782-E536B8D81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219700"/>
            <a:ext cx="11306175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CECEC"/>
          </a:solidFill>
          <a:ln xmlns:a="http://schemas.openxmlformats.org/drawingml/2006/main" w="9525">
            <a:solidFill>
              <a:srgbClr val="B74444"/>
            </a:solidFill>
            <a:prstDash val="solid"/>
          </a:ln>
        </p:spPr>
      </p:sp>
      <p:sp>
        <p:nvSpPr>
          <p:cNvPr id="49" name="s13bt">
            <a:extLst xmlns:a="http://schemas.openxmlformats.org/drawingml/2006/main">
              <a:ext uri="{FF2B5EF4-FFF2-40B4-BE49-F238E27FC236}">
                <a16:creationId xmlns:a16="http://schemas.microsoft.com/office/drawing/2014/main" id="{67BC5BB8-7EE5-4D61-93FB-81C46B100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391150"/>
            <a:ext cx="108585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B74444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B74444"/>
                </a:solidFill>
                <a:latin typeface="Arial"/>
                <a:ea typeface="Arial"/>
                <a:cs typeface="Arial"/>
              </a:rPr>
              <a:t>Запретительный принцип: ИИ не публикует каноническую атрибуцию и не снимает ограничения доступа без ответственного человека.</a:t>
            </a:r>
          </a:p>
        </p:txBody>
      </p:sp>
    </p:spTree>
    <p:extLst>
      <p:ext uri="{BB962C8B-B14F-4D97-AF65-F5344CB8AC3E}">
        <p14:creationId xmlns:p14="http://schemas.microsoft.com/office/powerpoint/2010/main" val="199132052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ta14">
            <a:extLst xmlns:a="http://schemas.openxmlformats.org/drawingml/2006/main">
              <a:ext uri="{FF2B5EF4-FFF2-40B4-BE49-F238E27FC236}">
                <a16:creationId xmlns:a16="http://schemas.microsoft.com/office/drawing/2014/main" id="{27D2AED6-27D1-4999-85D5-BD90325F3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3335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" name="t14">
            <a:extLst xmlns:a="http://schemas.openxmlformats.org/drawingml/2006/main">
              <a:ext uri="{FF2B5EF4-FFF2-40B4-BE49-F238E27FC236}">
                <a16:creationId xmlns:a16="http://schemas.microsoft.com/office/drawing/2014/main" id="{3AFB222D-B3C3-473F-9AE4-1453BE156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6225"/>
            <a:ext cx="1057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Независимость и распределение ролей</a:t>
            </a:r>
          </a:p>
        </p:txBody>
      </p:sp>
      <p:sp>
        <p:nvSpPr>
          <p:cNvPr id="3" name="sr14">
            <a:extLst xmlns:a="http://schemas.openxmlformats.org/drawingml/2006/main">
              <a:ext uri="{FF2B5EF4-FFF2-40B4-BE49-F238E27FC236}">
                <a16:creationId xmlns:a16="http://schemas.microsoft.com/office/drawing/2014/main" id="{9620839F-1F63-4145-B4A2-39B274C30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152525"/>
            <a:ext cx="2190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4" name="st14">
            <a:extLst xmlns:a="http://schemas.openxmlformats.org/drawingml/2006/main">
              <a:ext uri="{FF2B5EF4-FFF2-40B4-BE49-F238E27FC236}">
                <a16:creationId xmlns:a16="http://schemas.microsoft.com/office/drawing/2014/main" id="{DED8FA8E-D3DB-4C74-A749-082E9438A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057275"/>
            <a:ext cx="2333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ПРОЕКТНАЯ СИСТЕМА</a:t>
            </a:r>
          </a:p>
        </p:txBody>
      </p:sp>
      <p:sp>
        <p:nvSpPr>
          <p:cNvPr id="5" name="n14">
            <a:extLst xmlns:a="http://schemas.openxmlformats.org/drawingml/2006/main">
              <a:ext uri="{FF2B5EF4-FFF2-40B4-BE49-F238E27FC236}">
                <a16:creationId xmlns:a16="http://schemas.microsoft.com/office/drawing/2014/main" id="{8BDAB2A1-43BF-464B-9108-DDB20BDF5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B96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B96A3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6" name="s14c0">
            <a:extLst xmlns:a="http://schemas.openxmlformats.org/drawingml/2006/main">
              <a:ext uri="{FF2B5EF4-FFF2-40B4-BE49-F238E27FC236}">
                <a16:creationId xmlns:a16="http://schemas.microsoft.com/office/drawing/2014/main" id="{55CA5655-6ACC-42DA-85F3-7C24081F0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419225"/>
            <a:ext cx="371475" cy="3714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7" name="s14n0">
            <a:extLst xmlns:a="http://schemas.openxmlformats.org/drawingml/2006/main">
              <a:ext uri="{FF2B5EF4-FFF2-40B4-BE49-F238E27FC236}">
                <a16:creationId xmlns:a16="http://schemas.microsoft.com/office/drawing/2014/main" id="{D3565AF9-5E21-4529-974B-A0F4B000B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524000"/>
            <a:ext cx="3714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14l0">
            <a:extLst xmlns:a="http://schemas.openxmlformats.org/drawingml/2006/main">
              <a:ext uri="{FF2B5EF4-FFF2-40B4-BE49-F238E27FC236}">
                <a16:creationId xmlns:a16="http://schemas.microsoft.com/office/drawing/2014/main" id="{D61CB179-24FA-4C29-A701-7EE13B298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1438275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ВЛАДЕЛЕЦ УТВЕРЖДЕНИЯ</a:t>
            </a:r>
          </a:p>
        </p:txBody>
      </p:sp>
      <p:sp>
        <p:nvSpPr>
          <p:cNvPr id="9" name="s14b0">
            <a:extLst xmlns:a="http://schemas.openxmlformats.org/drawingml/2006/main">
              <a:ext uri="{FF2B5EF4-FFF2-40B4-BE49-F238E27FC236}">
                <a16:creationId xmlns:a16="http://schemas.microsoft.com/office/drawing/2014/main" id="{6A669353-EB96-4586-8705-8F22049AA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1438275"/>
            <a:ext cx="32385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формулирует цель и предоставляет материалы</a:t>
            </a:r>
          </a:p>
        </p:txBody>
      </p:sp>
      <p:sp>
        <p:nvSpPr>
          <p:cNvPr id="10" name="s14r0">
            <a:extLst xmlns:a="http://schemas.openxmlformats.org/drawingml/2006/main">
              <a:ext uri="{FF2B5EF4-FFF2-40B4-BE49-F238E27FC236}">
                <a16:creationId xmlns:a16="http://schemas.microsoft.com/office/drawing/2014/main" id="{139F72A3-44EC-4716-A902-46F7F5E0B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1962150"/>
            <a:ext cx="66484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1" name="s14c1">
            <a:extLst xmlns:a="http://schemas.openxmlformats.org/drawingml/2006/main">
              <a:ext uri="{FF2B5EF4-FFF2-40B4-BE49-F238E27FC236}">
                <a16:creationId xmlns:a16="http://schemas.microsoft.com/office/drawing/2014/main" id="{118ECC4D-304B-42D1-B087-B118BD8E1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257425"/>
            <a:ext cx="371475" cy="3714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2" name="s14n1">
            <a:extLst xmlns:a="http://schemas.openxmlformats.org/drawingml/2006/main">
              <a:ext uri="{FF2B5EF4-FFF2-40B4-BE49-F238E27FC236}">
                <a16:creationId xmlns:a16="http://schemas.microsoft.com/office/drawing/2014/main" id="{3BF1F639-ACD9-495F-9729-3A34789E5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362200"/>
            <a:ext cx="3714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3" name="s14l1">
            <a:extLst xmlns:a="http://schemas.openxmlformats.org/drawingml/2006/main">
              <a:ext uri="{FF2B5EF4-FFF2-40B4-BE49-F238E27FC236}">
                <a16:creationId xmlns:a16="http://schemas.microsoft.com/office/drawing/2014/main" id="{5CB4C55F-138F-4CAF-9EDF-A86B755C5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276475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ИСПОЛНИТЕЛЬ</a:t>
            </a:r>
          </a:p>
        </p:txBody>
      </p:sp>
      <p:sp>
        <p:nvSpPr>
          <p:cNvPr id="14" name="s14b1">
            <a:extLst xmlns:a="http://schemas.openxmlformats.org/drawingml/2006/main">
              <a:ext uri="{FF2B5EF4-FFF2-40B4-BE49-F238E27FC236}">
                <a16:creationId xmlns:a16="http://schemas.microsoft.com/office/drawing/2014/main" id="{840B965C-3581-4C5A-AC4B-064ADF3CC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276475"/>
            <a:ext cx="32385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проводит испытание или собирает доказательства</a:t>
            </a:r>
          </a:p>
        </p:txBody>
      </p:sp>
      <p:sp>
        <p:nvSpPr>
          <p:cNvPr id="15" name="s14r1">
            <a:extLst xmlns:a="http://schemas.openxmlformats.org/drawingml/2006/main">
              <a:ext uri="{FF2B5EF4-FFF2-40B4-BE49-F238E27FC236}">
                <a16:creationId xmlns:a16="http://schemas.microsoft.com/office/drawing/2014/main" id="{EE0AF518-1F6B-4DF5-92C7-4A3689A0C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00350"/>
            <a:ext cx="66484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6" name="s14c2">
            <a:extLst xmlns:a="http://schemas.openxmlformats.org/drawingml/2006/main">
              <a:ext uri="{FF2B5EF4-FFF2-40B4-BE49-F238E27FC236}">
                <a16:creationId xmlns:a16="http://schemas.microsoft.com/office/drawing/2014/main" id="{23A5BD8A-A511-45AB-AE0F-3A0EA8CF7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095625"/>
            <a:ext cx="371475" cy="3714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17" name="s14n2">
            <a:extLst xmlns:a="http://schemas.openxmlformats.org/drawingml/2006/main">
              <a:ext uri="{FF2B5EF4-FFF2-40B4-BE49-F238E27FC236}">
                <a16:creationId xmlns:a16="http://schemas.microsoft.com/office/drawing/2014/main" id="{43C33DF1-72BD-450B-94B1-B12597918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200400"/>
            <a:ext cx="3714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8" name="s14l2">
            <a:extLst xmlns:a="http://schemas.openxmlformats.org/drawingml/2006/main">
              <a:ext uri="{FF2B5EF4-FFF2-40B4-BE49-F238E27FC236}">
                <a16:creationId xmlns:a16="http://schemas.microsoft.com/office/drawing/2014/main" id="{64A2BDBD-08CC-417C-9425-082B34BDB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114675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ЭКСПЕРТ</a:t>
            </a:r>
          </a:p>
        </p:txBody>
      </p:sp>
      <p:sp>
        <p:nvSpPr>
          <p:cNvPr id="19" name="s14b2">
            <a:extLst xmlns:a="http://schemas.openxmlformats.org/drawingml/2006/main">
              <a:ext uri="{FF2B5EF4-FFF2-40B4-BE49-F238E27FC236}">
                <a16:creationId xmlns:a16="http://schemas.microsoft.com/office/drawing/2014/main" id="{E476D500-76B9-4E66-80E6-84B36296C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114675"/>
            <a:ext cx="32385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оценивает достаточность и противоречия</a:t>
            </a:r>
          </a:p>
        </p:txBody>
      </p:sp>
      <p:sp>
        <p:nvSpPr>
          <p:cNvPr id="20" name="s14r2">
            <a:extLst xmlns:a="http://schemas.openxmlformats.org/drawingml/2006/main">
              <a:ext uri="{FF2B5EF4-FFF2-40B4-BE49-F238E27FC236}">
                <a16:creationId xmlns:a16="http://schemas.microsoft.com/office/drawing/2014/main" id="{431CB90A-2ED9-4507-8222-8319202C1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638550"/>
            <a:ext cx="66484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21" name="s14c3">
            <a:extLst xmlns:a="http://schemas.openxmlformats.org/drawingml/2006/main">
              <a:ext uri="{FF2B5EF4-FFF2-40B4-BE49-F238E27FC236}">
                <a16:creationId xmlns:a16="http://schemas.microsoft.com/office/drawing/2014/main" id="{299F2648-BE42-4102-A8BC-395380BBE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933825"/>
            <a:ext cx="371475" cy="3714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2" name="s14n3">
            <a:extLst xmlns:a="http://schemas.openxmlformats.org/drawingml/2006/main">
              <a:ext uri="{FF2B5EF4-FFF2-40B4-BE49-F238E27FC236}">
                <a16:creationId xmlns:a16="http://schemas.microsoft.com/office/drawing/2014/main" id="{0BC20572-FDF0-458E-9B99-5A5C73920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038600"/>
            <a:ext cx="3714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3" name="s14l3">
            <a:extLst xmlns:a="http://schemas.openxmlformats.org/drawingml/2006/main">
              <a:ext uri="{FF2B5EF4-FFF2-40B4-BE49-F238E27FC236}">
                <a16:creationId xmlns:a16="http://schemas.microsoft.com/office/drawing/2014/main" id="{219CB9DA-1734-4D2B-9DFC-090635BD8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952875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ЛИЦО, ПРИНИМАЮЩЕЕ РЕШЕНИЕ</a:t>
            </a:r>
          </a:p>
        </p:txBody>
      </p:sp>
      <p:sp>
        <p:nvSpPr>
          <p:cNvPr id="24" name="s14b3">
            <a:extLst xmlns:a="http://schemas.openxmlformats.org/drawingml/2006/main">
              <a:ext uri="{FF2B5EF4-FFF2-40B4-BE49-F238E27FC236}">
                <a16:creationId xmlns:a16="http://schemas.microsoft.com/office/drawing/2014/main" id="{796A8959-B7DC-4E93-ABAA-BB8E71E1A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952875"/>
            <a:ext cx="32385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утверждает статус и ограничения</a:t>
            </a:r>
          </a:p>
        </p:txBody>
      </p:sp>
      <p:sp>
        <p:nvSpPr>
          <p:cNvPr id="25" name="s14r3">
            <a:extLst xmlns:a="http://schemas.openxmlformats.org/drawingml/2006/main">
              <a:ext uri="{FF2B5EF4-FFF2-40B4-BE49-F238E27FC236}">
                <a16:creationId xmlns:a16="http://schemas.microsoft.com/office/drawing/2014/main" id="{0706D4F6-2721-4C98-9891-0F037678A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476750"/>
            <a:ext cx="66484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26" name="s14c4">
            <a:extLst xmlns:a="http://schemas.openxmlformats.org/drawingml/2006/main">
              <a:ext uri="{FF2B5EF4-FFF2-40B4-BE49-F238E27FC236}">
                <a16:creationId xmlns:a16="http://schemas.microsoft.com/office/drawing/2014/main" id="{7A2A9C9A-4A72-40A5-8AA1-A59941608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772025"/>
            <a:ext cx="371475" cy="3714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7" name="s14n4">
            <a:extLst xmlns:a="http://schemas.openxmlformats.org/drawingml/2006/main">
              <a:ext uri="{FF2B5EF4-FFF2-40B4-BE49-F238E27FC236}">
                <a16:creationId xmlns:a16="http://schemas.microsoft.com/office/drawing/2014/main" id="{95B3547C-BDFB-4600-A201-0C4E563B7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876800"/>
            <a:ext cx="3714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8" name="s14l4">
            <a:extLst xmlns:a="http://schemas.openxmlformats.org/drawingml/2006/main">
              <a:ext uri="{FF2B5EF4-FFF2-40B4-BE49-F238E27FC236}">
                <a16:creationId xmlns:a16="http://schemas.microsoft.com/office/drawing/2014/main" id="{F11DF85D-08A1-4C39-AADD-2D0EE14F1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791075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ХРАНИТЕЛЬ РЕЕСТРА</a:t>
            </a:r>
          </a:p>
        </p:txBody>
      </p:sp>
      <p:sp>
        <p:nvSpPr>
          <p:cNvPr id="29" name="s14b4">
            <a:extLst xmlns:a="http://schemas.openxmlformats.org/drawingml/2006/main">
              <a:ext uri="{FF2B5EF4-FFF2-40B4-BE49-F238E27FC236}">
                <a16:creationId xmlns:a16="http://schemas.microsoft.com/office/drawing/2014/main" id="{1603DE3F-95E3-4A05-BD74-305D8AFA3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4791075"/>
            <a:ext cx="32385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обеспечивает версионность и аудит</a:t>
            </a:r>
          </a:p>
        </p:txBody>
      </p:sp>
      <p:sp>
        <p:nvSpPr>
          <p:cNvPr id="30" name="s14r4">
            <a:extLst xmlns:a="http://schemas.openxmlformats.org/drawingml/2006/main">
              <a:ext uri="{FF2B5EF4-FFF2-40B4-BE49-F238E27FC236}">
                <a16:creationId xmlns:a16="http://schemas.microsoft.com/office/drawing/2014/main" id="{90449E6F-E2FD-4FE1-9EBA-AB4BC9179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5314950"/>
            <a:ext cx="66484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31" name="s14call">
            <a:extLst xmlns:a="http://schemas.openxmlformats.org/drawingml/2006/main">
              <a:ext uri="{FF2B5EF4-FFF2-40B4-BE49-F238E27FC236}">
                <a16:creationId xmlns:a16="http://schemas.microsoft.com/office/drawing/2014/main" id="{4C59928C-FC95-4BD3-98C7-AE5D5238B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1495425"/>
            <a:ext cx="3152775" cy="4010025"/>
          </a:xfrm>
          <a:prstGeom xmlns:a="http://schemas.openxmlformats.org/drawingml/2006/main" prst="roundRect">
            <a:avLst>
              <a:gd name="adj" fmla="val 2417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317DEB"/>
            </a:solidFill>
            <a:prstDash val="solid"/>
          </a:ln>
        </p:spPr>
      </p:sp>
      <p:sp>
        <p:nvSpPr>
          <p:cNvPr id="32" name="s14ct">
            <a:extLst xmlns:a="http://schemas.openxmlformats.org/drawingml/2006/main">
              <a:ext uri="{FF2B5EF4-FFF2-40B4-BE49-F238E27FC236}">
                <a16:creationId xmlns:a16="http://schemas.microsoft.com/office/drawing/2014/main" id="{B594BCA9-2373-4B8D-BD1D-F46EFCD46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1724025"/>
            <a:ext cx="26765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Обязательные ограничения</a:t>
            </a:r>
          </a:p>
        </p:txBody>
      </p:sp>
      <p:sp>
        <p:nvSpPr>
          <p:cNvPr id="33" name="s14cb">
            <a:extLst xmlns:a="http://schemas.openxmlformats.org/drawingml/2006/main">
              <a:ext uri="{FF2B5EF4-FFF2-40B4-BE49-F238E27FC236}">
                <a16:creationId xmlns:a16="http://schemas.microsoft.com/office/drawing/2014/main" id="{2A40EF85-6114-430E-AF17-BC5AF05A2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324100"/>
            <a:ext cx="2676525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• декларировать конфликт интересов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• не совмещать критические роли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• подтверждать компетентность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• документировать особое мнение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• сохранять неизменяемый журнал</a:t>
            </a:r>
          </a:p>
        </p:txBody>
      </p:sp>
      <p:sp>
        <p:nvSpPr>
          <p:cNvPr id="34" name="s14f">
            <a:extLst xmlns:a="http://schemas.openxmlformats.org/drawingml/2006/main">
              <a:ext uri="{FF2B5EF4-FFF2-40B4-BE49-F238E27FC236}">
                <a16:creationId xmlns:a16="http://schemas.microsoft.com/office/drawing/2014/main" id="{88BC096F-BBBF-46E8-9E8C-367BFAD10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857875"/>
            <a:ext cx="1076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B74444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B74444"/>
                </a:solidFill>
                <a:latin typeface="Arial"/>
                <a:ea typeface="Arial"/>
                <a:cs typeface="Arial"/>
              </a:rPr>
              <a:t>Чем выше риск решения, тем сильнее должны быть независимость и доказательства компетентности.</a:t>
            </a:r>
          </a:p>
        </p:txBody>
      </p:sp>
    </p:spTree>
    <p:extLst>
      <p:ext uri="{BB962C8B-B14F-4D97-AF65-F5344CB8AC3E}">
        <p14:creationId xmlns:p14="http://schemas.microsoft.com/office/powerpoint/2010/main" val="1876384327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ta15">
            <a:extLst xmlns:a="http://schemas.openxmlformats.org/drawingml/2006/main">
              <a:ext uri="{FF2B5EF4-FFF2-40B4-BE49-F238E27FC236}">
                <a16:creationId xmlns:a16="http://schemas.microsoft.com/office/drawing/2014/main" id="{024C42C7-BCC7-4CAF-B436-6B9E23774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3335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" name="t15">
            <a:extLst xmlns:a="http://schemas.openxmlformats.org/drawingml/2006/main">
              <a:ext uri="{FF2B5EF4-FFF2-40B4-BE49-F238E27FC236}">
                <a16:creationId xmlns:a16="http://schemas.microsoft.com/office/drawing/2014/main" id="{6562F3B8-5DBC-4C5A-8C22-6C846FCD4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6225"/>
            <a:ext cx="1057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Комплект из девяти форм F-VAL</a:t>
            </a:r>
          </a:p>
        </p:txBody>
      </p:sp>
      <p:sp>
        <p:nvSpPr>
          <p:cNvPr id="3" name="sr15">
            <a:extLst xmlns:a="http://schemas.openxmlformats.org/drawingml/2006/main">
              <a:ext uri="{FF2B5EF4-FFF2-40B4-BE49-F238E27FC236}">
                <a16:creationId xmlns:a16="http://schemas.microsoft.com/office/drawing/2014/main" id="{A5026CF7-5887-410B-BE40-F4D8EDD1F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152525"/>
            <a:ext cx="2190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4" name="st15">
            <a:extLst xmlns:a="http://schemas.openxmlformats.org/drawingml/2006/main">
              <a:ext uri="{FF2B5EF4-FFF2-40B4-BE49-F238E27FC236}">
                <a16:creationId xmlns:a16="http://schemas.microsoft.com/office/drawing/2014/main" id="{A076645A-E76C-4638-982A-43D343CE6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057275"/>
            <a:ext cx="2333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ОПЕРАЦИОННЫЙ МИНИМУМ</a:t>
            </a:r>
          </a:p>
        </p:txBody>
      </p:sp>
      <p:sp>
        <p:nvSpPr>
          <p:cNvPr id="5" name="n15">
            <a:extLst xmlns:a="http://schemas.openxmlformats.org/drawingml/2006/main">
              <a:ext uri="{FF2B5EF4-FFF2-40B4-BE49-F238E27FC236}">
                <a16:creationId xmlns:a16="http://schemas.microsoft.com/office/drawing/2014/main" id="{91168824-3D0D-4DB1-B869-939A5446E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B96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B96A3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6" name="s15r0">
            <a:extLst xmlns:a="http://schemas.openxmlformats.org/drawingml/2006/main">
              <a:ext uri="{FF2B5EF4-FFF2-40B4-BE49-F238E27FC236}">
                <a16:creationId xmlns:a16="http://schemas.microsoft.com/office/drawing/2014/main" id="{A95C880E-CA1A-4B01-A1E9-AD0E38F4E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457325"/>
            <a:ext cx="419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7" name="s15code0">
            <a:extLst xmlns:a="http://schemas.openxmlformats.org/drawingml/2006/main">
              <a:ext uri="{FF2B5EF4-FFF2-40B4-BE49-F238E27FC236}">
                <a16:creationId xmlns:a16="http://schemas.microsoft.com/office/drawing/2014/main" id="{5EA7FE5E-CFD1-4D09-9FBF-62BFC6331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619250"/>
            <a:ext cx="11715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17DE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17DEB"/>
                </a:solidFill>
                <a:latin typeface="Arial"/>
                <a:ea typeface="Arial"/>
                <a:cs typeface="Arial"/>
              </a:rPr>
              <a:t>F-VAL-01</a:t>
            </a:r>
          </a:p>
        </p:txBody>
      </p:sp>
      <p:sp>
        <p:nvSpPr>
          <p:cNvPr id="8" name="s15t0">
            <a:extLst xmlns:a="http://schemas.openxmlformats.org/drawingml/2006/main">
              <a:ext uri="{FF2B5EF4-FFF2-40B4-BE49-F238E27FC236}">
                <a16:creationId xmlns:a16="http://schemas.microsoft.com/office/drawing/2014/main" id="{9D7C016B-2054-4B17-B756-42F1CBE89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981200"/>
            <a:ext cx="3190875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Заявка и утверждение</a:t>
            </a:r>
          </a:p>
        </p:txBody>
      </p:sp>
      <p:sp>
        <p:nvSpPr>
          <p:cNvPr id="9" name="s15r1">
            <a:extLst xmlns:a="http://schemas.openxmlformats.org/drawingml/2006/main">
              <a:ext uri="{FF2B5EF4-FFF2-40B4-BE49-F238E27FC236}">
                <a16:creationId xmlns:a16="http://schemas.microsoft.com/office/drawing/2014/main" id="{029C570D-DA8E-4D2C-88C3-D8AEC28F5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1457325"/>
            <a:ext cx="419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10" name="s15code1">
            <a:extLst xmlns:a="http://schemas.openxmlformats.org/drawingml/2006/main">
              <a:ext uri="{FF2B5EF4-FFF2-40B4-BE49-F238E27FC236}">
                <a16:creationId xmlns:a16="http://schemas.microsoft.com/office/drawing/2014/main" id="{5934B9F7-67B3-4989-B8A6-35D1F3018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1619250"/>
            <a:ext cx="11715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17DE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17DEB"/>
                </a:solidFill>
                <a:latin typeface="Arial"/>
                <a:ea typeface="Arial"/>
                <a:cs typeface="Arial"/>
              </a:rPr>
              <a:t>F-VAL-02</a:t>
            </a:r>
          </a:p>
        </p:txBody>
      </p:sp>
      <p:sp>
        <p:nvSpPr>
          <p:cNvPr id="11" name="s15t1">
            <a:extLst xmlns:a="http://schemas.openxmlformats.org/drawingml/2006/main">
              <a:ext uri="{FF2B5EF4-FFF2-40B4-BE49-F238E27FC236}">
                <a16:creationId xmlns:a16="http://schemas.microsoft.com/office/drawing/2014/main" id="{F54E0289-B079-4051-9AD3-A9FAAE5D5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1981200"/>
            <a:ext cx="3190875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План валидации</a:t>
            </a:r>
          </a:p>
        </p:txBody>
      </p:sp>
      <p:sp>
        <p:nvSpPr>
          <p:cNvPr id="12" name="s15r2">
            <a:extLst xmlns:a="http://schemas.openxmlformats.org/drawingml/2006/main">
              <a:ext uri="{FF2B5EF4-FFF2-40B4-BE49-F238E27FC236}">
                <a16:creationId xmlns:a16="http://schemas.microsoft.com/office/drawing/2014/main" id="{92CDF18C-4A60-4178-8369-633CFB8D1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1457325"/>
            <a:ext cx="419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13" name="s15code2">
            <a:extLst xmlns:a="http://schemas.openxmlformats.org/drawingml/2006/main">
              <a:ext uri="{FF2B5EF4-FFF2-40B4-BE49-F238E27FC236}">
                <a16:creationId xmlns:a16="http://schemas.microsoft.com/office/drawing/2014/main" id="{6F318387-8C8E-48EB-A534-AF0BFC99A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1619250"/>
            <a:ext cx="11715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17DE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17DEB"/>
                </a:solidFill>
                <a:latin typeface="Arial"/>
                <a:ea typeface="Arial"/>
                <a:cs typeface="Arial"/>
              </a:rPr>
              <a:t>F-VAL-03</a:t>
            </a:r>
          </a:p>
        </p:txBody>
      </p:sp>
      <p:sp>
        <p:nvSpPr>
          <p:cNvPr id="14" name="s15t2">
            <a:extLst xmlns:a="http://schemas.openxmlformats.org/drawingml/2006/main">
              <a:ext uri="{FF2B5EF4-FFF2-40B4-BE49-F238E27FC236}">
                <a16:creationId xmlns:a16="http://schemas.microsoft.com/office/drawing/2014/main" id="{F19DFB5F-11A7-4577-AD0D-267D9CC77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1981200"/>
            <a:ext cx="3190875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Реестр доказательств</a:t>
            </a:r>
          </a:p>
        </p:txBody>
      </p:sp>
      <p:sp>
        <p:nvSpPr>
          <p:cNvPr id="15" name="s15r3">
            <a:extLst xmlns:a="http://schemas.openxmlformats.org/drawingml/2006/main">
              <a:ext uri="{FF2B5EF4-FFF2-40B4-BE49-F238E27FC236}">
                <a16:creationId xmlns:a16="http://schemas.microsoft.com/office/drawing/2014/main" id="{2DF389E3-B25B-4A12-B0BE-EB8DF4909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781300"/>
            <a:ext cx="419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16" name="s15code3">
            <a:extLst xmlns:a="http://schemas.openxmlformats.org/drawingml/2006/main">
              <a:ext uri="{FF2B5EF4-FFF2-40B4-BE49-F238E27FC236}">
                <a16:creationId xmlns:a16="http://schemas.microsoft.com/office/drawing/2014/main" id="{D254D809-6E52-4B9E-8A3F-3E644EA1E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943225"/>
            <a:ext cx="11715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17DE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17DEB"/>
                </a:solidFill>
                <a:latin typeface="Arial"/>
                <a:ea typeface="Arial"/>
                <a:cs typeface="Arial"/>
              </a:rPr>
              <a:t>F-VAL-04</a:t>
            </a:r>
          </a:p>
        </p:txBody>
      </p:sp>
      <p:sp>
        <p:nvSpPr>
          <p:cNvPr id="17" name="s15t3">
            <a:extLst xmlns:a="http://schemas.openxmlformats.org/drawingml/2006/main">
              <a:ext uri="{FF2B5EF4-FFF2-40B4-BE49-F238E27FC236}">
                <a16:creationId xmlns:a16="http://schemas.microsoft.com/office/drawing/2014/main" id="{DBA17D8E-46A1-4FE9-97C2-4BE2ACD51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305175"/>
            <a:ext cx="3190875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Лист испытаний</a:t>
            </a:r>
          </a:p>
        </p:txBody>
      </p:sp>
      <p:sp>
        <p:nvSpPr>
          <p:cNvPr id="18" name="s15r4">
            <a:extLst xmlns:a="http://schemas.openxmlformats.org/drawingml/2006/main">
              <a:ext uri="{FF2B5EF4-FFF2-40B4-BE49-F238E27FC236}">
                <a16:creationId xmlns:a16="http://schemas.microsoft.com/office/drawing/2014/main" id="{7FE1E7FC-5087-4801-A537-B90112926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2781300"/>
            <a:ext cx="419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19" name="s15code4">
            <a:extLst xmlns:a="http://schemas.openxmlformats.org/drawingml/2006/main">
              <a:ext uri="{FF2B5EF4-FFF2-40B4-BE49-F238E27FC236}">
                <a16:creationId xmlns:a16="http://schemas.microsoft.com/office/drawing/2014/main" id="{D58785C7-C219-43F3-8D80-055685C7F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2943225"/>
            <a:ext cx="11715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17DE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17DEB"/>
                </a:solidFill>
                <a:latin typeface="Arial"/>
                <a:ea typeface="Arial"/>
                <a:cs typeface="Arial"/>
              </a:rPr>
              <a:t>F-VAL-05</a:t>
            </a:r>
          </a:p>
        </p:txBody>
      </p:sp>
      <p:sp>
        <p:nvSpPr>
          <p:cNvPr id="20" name="s15t4">
            <a:extLst xmlns:a="http://schemas.openxmlformats.org/drawingml/2006/main">
              <a:ext uri="{FF2B5EF4-FFF2-40B4-BE49-F238E27FC236}">
                <a16:creationId xmlns:a16="http://schemas.microsoft.com/office/drawing/2014/main" id="{3DE78017-49F4-4B5F-9880-7D39AD857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3305175"/>
            <a:ext cx="3190875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Экспертное заключение</a:t>
            </a:r>
          </a:p>
        </p:txBody>
      </p:sp>
      <p:sp>
        <p:nvSpPr>
          <p:cNvPr id="21" name="s15r5">
            <a:extLst xmlns:a="http://schemas.openxmlformats.org/drawingml/2006/main">
              <a:ext uri="{FF2B5EF4-FFF2-40B4-BE49-F238E27FC236}">
                <a16:creationId xmlns:a16="http://schemas.microsoft.com/office/drawing/2014/main" id="{23A752C9-C8E9-460A-9FA5-4649B2C8E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2781300"/>
            <a:ext cx="419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22" name="s15code5">
            <a:extLst xmlns:a="http://schemas.openxmlformats.org/drawingml/2006/main">
              <a:ext uri="{FF2B5EF4-FFF2-40B4-BE49-F238E27FC236}">
                <a16:creationId xmlns:a16="http://schemas.microsoft.com/office/drawing/2014/main" id="{30A4EBF9-BE31-42D2-9453-7C249AD47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2943225"/>
            <a:ext cx="11715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17DE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17DEB"/>
                </a:solidFill>
                <a:latin typeface="Arial"/>
                <a:ea typeface="Arial"/>
                <a:cs typeface="Arial"/>
              </a:rPr>
              <a:t>F-VAL-06</a:t>
            </a:r>
          </a:p>
        </p:txBody>
      </p:sp>
      <p:sp>
        <p:nvSpPr>
          <p:cNvPr id="23" name="s15t5">
            <a:extLst xmlns:a="http://schemas.openxmlformats.org/drawingml/2006/main">
              <a:ext uri="{FF2B5EF4-FFF2-40B4-BE49-F238E27FC236}">
                <a16:creationId xmlns:a16="http://schemas.microsoft.com/office/drawing/2014/main" id="{F5CD2369-9359-4834-9059-F3E2A2EB6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3305175"/>
            <a:ext cx="3190875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Декларация независимости</a:t>
            </a:r>
          </a:p>
        </p:txBody>
      </p:sp>
      <p:sp>
        <p:nvSpPr>
          <p:cNvPr id="24" name="s15r6">
            <a:extLst xmlns:a="http://schemas.openxmlformats.org/drawingml/2006/main">
              <a:ext uri="{FF2B5EF4-FFF2-40B4-BE49-F238E27FC236}">
                <a16:creationId xmlns:a16="http://schemas.microsoft.com/office/drawing/2014/main" id="{16849309-46B1-487F-88ED-8C519E3A3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105275"/>
            <a:ext cx="419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5" name="s15code6">
            <a:extLst xmlns:a="http://schemas.openxmlformats.org/drawingml/2006/main">
              <a:ext uri="{FF2B5EF4-FFF2-40B4-BE49-F238E27FC236}">
                <a16:creationId xmlns:a16="http://schemas.microsoft.com/office/drawing/2014/main" id="{5A52A0E0-B609-44D1-876E-D6183A20E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267200"/>
            <a:ext cx="11715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17DE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17DEB"/>
                </a:solidFill>
                <a:latin typeface="Arial"/>
                <a:ea typeface="Arial"/>
                <a:cs typeface="Arial"/>
              </a:rPr>
              <a:t>F-VAL-07</a:t>
            </a:r>
          </a:p>
        </p:txBody>
      </p:sp>
      <p:sp>
        <p:nvSpPr>
          <p:cNvPr id="26" name="s15t6">
            <a:extLst xmlns:a="http://schemas.openxmlformats.org/drawingml/2006/main">
              <a:ext uri="{FF2B5EF4-FFF2-40B4-BE49-F238E27FC236}">
                <a16:creationId xmlns:a16="http://schemas.microsoft.com/office/drawing/2014/main" id="{5FDBEBBB-F318-40F4-AD6A-96C51DD0F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629150"/>
            <a:ext cx="3190875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Протокол решения</a:t>
            </a:r>
          </a:p>
        </p:txBody>
      </p:sp>
      <p:sp>
        <p:nvSpPr>
          <p:cNvPr id="27" name="s15r7">
            <a:extLst xmlns:a="http://schemas.openxmlformats.org/drawingml/2006/main">
              <a:ext uri="{FF2B5EF4-FFF2-40B4-BE49-F238E27FC236}">
                <a16:creationId xmlns:a16="http://schemas.microsoft.com/office/drawing/2014/main" id="{E3DE7AFA-8BAE-4C1B-9814-07948C8C7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4105275"/>
            <a:ext cx="419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8" name="s15code7">
            <a:extLst xmlns:a="http://schemas.openxmlformats.org/drawingml/2006/main">
              <a:ext uri="{FF2B5EF4-FFF2-40B4-BE49-F238E27FC236}">
                <a16:creationId xmlns:a16="http://schemas.microsoft.com/office/drawing/2014/main" id="{BE5BACB1-37F8-4A48-9F51-8459F1DC1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4267200"/>
            <a:ext cx="11715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17DE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17DEB"/>
                </a:solidFill>
                <a:latin typeface="Arial"/>
                <a:ea typeface="Arial"/>
                <a:cs typeface="Arial"/>
              </a:rPr>
              <a:t>F-VAL-08</a:t>
            </a:r>
          </a:p>
        </p:txBody>
      </p:sp>
      <p:sp>
        <p:nvSpPr>
          <p:cNvPr id="29" name="s15t7">
            <a:extLst xmlns:a="http://schemas.openxmlformats.org/drawingml/2006/main">
              <a:ext uri="{FF2B5EF4-FFF2-40B4-BE49-F238E27FC236}">
                <a16:creationId xmlns:a16="http://schemas.microsoft.com/office/drawing/2014/main" id="{C592C83F-5A65-4C58-957C-941C2FD09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4629150"/>
            <a:ext cx="3190875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План корректирующих действий</a:t>
            </a:r>
          </a:p>
        </p:txBody>
      </p:sp>
      <p:sp>
        <p:nvSpPr>
          <p:cNvPr id="30" name="s15r8">
            <a:extLst xmlns:a="http://schemas.openxmlformats.org/drawingml/2006/main">
              <a:ext uri="{FF2B5EF4-FFF2-40B4-BE49-F238E27FC236}">
                <a16:creationId xmlns:a16="http://schemas.microsoft.com/office/drawing/2014/main" id="{DDEF892D-F8DE-4306-A109-CCA0CD96B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4105275"/>
            <a:ext cx="419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31" name="s15code8">
            <a:extLst xmlns:a="http://schemas.openxmlformats.org/drawingml/2006/main">
              <a:ext uri="{FF2B5EF4-FFF2-40B4-BE49-F238E27FC236}">
                <a16:creationId xmlns:a16="http://schemas.microsoft.com/office/drawing/2014/main" id="{864C8A99-154C-42E6-862E-D36F92FC5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4267200"/>
            <a:ext cx="11715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17DE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17DEB"/>
                </a:solidFill>
                <a:latin typeface="Arial"/>
                <a:ea typeface="Arial"/>
                <a:cs typeface="Arial"/>
              </a:rPr>
              <a:t>F-VAL-09</a:t>
            </a:r>
          </a:p>
        </p:txBody>
      </p:sp>
      <p:sp>
        <p:nvSpPr>
          <p:cNvPr id="32" name="s15t8">
            <a:extLst xmlns:a="http://schemas.openxmlformats.org/drawingml/2006/main">
              <a:ext uri="{FF2B5EF4-FFF2-40B4-BE49-F238E27FC236}">
                <a16:creationId xmlns:a16="http://schemas.microsoft.com/office/drawing/2014/main" id="{9A099211-12F2-4E34-8A43-736D27338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4629150"/>
            <a:ext cx="3190875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Лист мониторинга и пересмотра</a:t>
            </a:r>
          </a:p>
        </p:txBody>
      </p:sp>
      <p:sp>
        <p:nvSpPr>
          <p:cNvPr id="33" name="s15b">
            <a:extLst xmlns:a="http://schemas.openxmlformats.org/drawingml/2006/main">
              <a:ext uri="{FF2B5EF4-FFF2-40B4-BE49-F238E27FC236}">
                <a16:creationId xmlns:a16="http://schemas.microsoft.com/office/drawing/2014/main" id="{B8747BB0-C886-440E-AFA3-10493196B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476875"/>
            <a:ext cx="11306175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E7F6EE"/>
          </a:solidFill>
          <a:ln xmlns:a="http://schemas.openxmlformats.org/drawingml/2006/main" w="9525">
            <a:solidFill>
              <a:srgbClr val="177A58"/>
            </a:solidFill>
            <a:prstDash val="solid"/>
          </a:ln>
        </p:spPr>
      </p:sp>
      <p:sp>
        <p:nvSpPr>
          <p:cNvPr id="34" name="s15bt">
            <a:extLst xmlns:a="http://schemas.openxmlformats.org/drawingml/2006/main">
              <a:ext uri="{FF2B5EF4-FFF2-40B4-BE49-F238E27FC236}">
                <a16:creationId xmlns:a16="http://schemas.microsoft.com/office/drawing/2014/main" id="{58CE9952-F7A2-4BB6-93CC-E3AF60739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610225"/>
            <a:ext cx="108585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7A58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7A58"/>
                </a:solidFill>
                <a:latin typeface="Arial"/>
                <a:ea typeface="Arial"/>
                <a:cs typeface="Arial"/>
              </a:rPr>
              <a:t>Формы образуют одну цепочку: заявка → план → доказательства → оценка → решение → мониторинг.</a:t>
            </a:r>
          </a:p>
        </p:txBody>
      </p:sp>
    </p:spTree>
    <p:extLst>
      <p:ext uri="{BB962C8B-B14F-4D97-AF65-F5344CB8AC3E}">
        <p14:creationId xmlns:p14="http://schemas.microsoft.com/office/powerpoint/2010/main" val="567202673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3" name="ta16">
            <a:extLst xmlns:a="http://schemas.openxmlformats.org/drawingml/2006/main">
              <a:ext uri="{FF2B5EF4-FFF2-40B4-BE49-F238E27FC236}">
                <a16:creationId xmlns:a16="http://schemas.microsoft.com/office/drawing/2014/main" id="{DF376317-5CB5-457E-AC43-D518277DC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3335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" name="t16">
            <a:extLst xmlns:a="http://schemas.openxmlformats.org/drawingml/2006/main">
              <a:ext uri="{FF2B5EF4-FFF2-40B4-BE49-F238E27FC236}">
                <a16:creationId xmlns:a16="http://schemas.microsoft.com/office/drawing/2014/main" id="{BA84B213-C4BF-41B7-8E06-4EA5089DA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6225"/>
            <a:ext cx="1057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Пилот на 12 месяцев</a:t>
            </a:r>
          </a:p>
        </p:txBody>
      </p:sp>
      <p:sp>
        <p:nvSpPr>
          <p:cNvPr id="3" name="sr16">
            <a:extLst xmlns:a="http://schemas.openxmlformats.org/drawingml/2006/main">
              <a:ext uri="{FF2B5EF4-FFF2-40B4-BE49-F238E27FC236}">
                <a16:creationId xmlns:a16="http://schemas.microsoft.com/office/drawing/2014/main" id="{1541DE23-E484-4AD0-92FD-CD83CB6D7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152525"/>
            <a:ext cx="2190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4" name="st16">
            <a:extLst xmlns:a="http://schemas.openxmlformats.org/drawingml/2006/main">
              <a:ext uri="{FF2B5EF4-FFF2-40B4-BE49-F238E27FC236}">
                <a16:creationId xmlns:a16="http://schemas.microsoft.com/office/drawing/2014/main" id="{935B8CD8-7189-45D6-9850-B6A54A00D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057275"/>
            <a:ext cx="2333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РЕШЕНИЕ О ЗАПУСКЕ</a:t>
            </a:r>
          </a:p>
        </p:txBody>
      </p:sp>
      <p:sp>
        <p:nvSpPr>
          <p:cNvPr id="5" name="n16">
            <a:extLst xmlns:a="http://schemas.openxmlformats.org/drawingml/2006/main">
              <a:ext uri="{FF2B5EF4-FFF2-40B4-BE49-F238E27FC236}">
                <a16:creationId xmlns:a16="http://schemas.microsoft.com/office/drawing/2014/main" id="{445D4363-48EB-4654-8141-A9C627E54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B96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B96A3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6" name="s16link0">
            <a:extLst xmlns:a="http://schemas.openxmlformats.org/drawingml/2006/main">
              <a:ext uri="{FF2B5EF4-FFF2-40B4-BE49-F238E27FC236}">
                <a16:creationId xmlns:a16="http://schemas.microsoft.com/office/drawing/2014/main" id="{DDC980F6-F589-46D1-834A-E810F5481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971675"/>
            <a:ext cx="16573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7" name="s16c0">
            <a:extLst xmlns:a="http://schemas.openxmlformats.org/drawingml/2006/main">
              <a:ext uri="{FF2B5EF4-FFF2-40B4-BE49-F238E27FC236}">
                <a16:creationId xmlns:a16="http://schemas.microsoft.com/office/drawing/2014/main" id="{78EB606A-5824-4C98-889D-4DD6A70C5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6954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8" name="s16n0">
            <a:extLst xmlns:a="http://schemas.openxmlformats.org/drawingml/2006/main">
              <a:ext uri="{FF2B5EF4-FFF2-40B4-BE49-F238E27FC236}">
                <a16:creationId xmlns:a16="http://schemas.microsoft.com/office/drawing/2014/main" id="{0DECAAA0-1E1D-4AB2-B1A1-E3C9B6D92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8859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0–2</a:t>
            </a:r>
          </a:p>
        </p:txBody>
      </p:sp>
      <p:sp>
        <p:nvSpPr>
          <p:cNvPr id="9" name="s16l0">
            <a:extLst xmlns:a="http://schemas.openxmlformats.org/drawingml/2006/main">
              <a:ext uri="{FF2B5EF4-FFF2-40B4-BE49-F238E27FC236}">
                <a16:creationId xmlns:a16="http://schemas.microsoft.com/office/drawing/2014/main" id="{836BAE02-A990-483A-95AA-DD36514D5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562225"/>
            <a:ext cx="19526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ПРАВИЛА</a:t>
            </a:r>
          </a:p>
        </p:txBody>
      </p:sp>
      <p:sp>
        <p:nvSpPr>
          <p:cNvPr id="10" name="s16b0">
            <a:extLst xmlns:a="http://schemas.openxmlformats.org/drawingml/2006/main">
              <a:ext uri="{FF2B5EF4-FFF2-40B4-BE49-F238E27FC236}">
                <a16:creationId xmlns:a16="http://schemas.microsoft.com/office/drawing/2014/main" id="{3553DCF2-E79E-4686-9A08-A2704286E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133725"/>
            <a:ext cx="1952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политика, роли, реестры, формы</a:t>
            </a:r>
          </a:p>
        </p:txBody>
      </p:sp>
      <p:sp>
        <p:nvSpPr>
          <p:cNvPr id="11" name="s16link1">
            <a:extLst xmlns:a="http://schemas.openxmlformats.org/drawingml/2006/main">
              <a:ext uri="{FF2B5EF4-FFF2-40B4-BE49-F238E27FC236}">
                <a16:creationId xmlns:a16="http://schemas.microsoft.com/office/drawing/2014/main" id="{E726A82F-F1C0-4168-A522-C3B521883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28975" y="1971675"/>
            <a:ext cx="16573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2" name="s16c1">
            <a:extLst xmlns:a="http://schemas.openxmlformats.org/drawingml/2006/main">
              <a:ext uri="{FF2B5EF4-FFF2-40B4-BE49-F238E27FC236}">
                <a16:creationId xmlns:a16="http://schemas.microsoft.com/office/drawing/2014/main" id="{77A39B89-D279-4806-A98C-2275B1FBF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16954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3" name="s16n1">
            <a:extLst xmlns:a="http://schemas.openxmlformats.org/drawingml/2006/main">
              <a:ext uri="{FF2B5EF4-FFF2-40B4-BE49-F238E27FC236}">
                <a16:creationId xmlns:a16="http://schemas.microsoft.com/office/drawing/2014/main" id="{F5ED5BD7-765B-454C-B47A-D6BFE0ED9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18859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3–4</a:t>
            </a:r>
          </a:p>
        </p:txBody>
      </p:sp>
      <p:sp>
        <p:nvSpPr>
          <p:cNvPr id="14" name="s16l1">
            <a:extLst xmlns:a="http://schemas.openxmlformats.org/drawingml/2006/main">
              <a:ext uri="{FF2B5EF4-FFF2-40B4-BE49-F238E27FC236}">
                <a16:creationId xmlns:a16="http://schemas.microsoft.com/office/drawing/2014/main" id="{315D3CC2-3597-47CC-9B99-AC5F82ECD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2562225"/>
            <a:ext cx="19526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ОБУЧЕНИЕ</a:t>
            </a:r>
          </a:p>
        </p:txBody>
      </p:sp>
      <p:sp>
        <p:nvSpPr>
          <p:cNvPr id="15" name="s16b1">
            <a:extLst xmlns:a="http://schemas.openxmlformats.org/drawingml/2006/main">
              <a:ext uri="{FF2B5EF4-FFF2-40B4-BE49-F238E27FC236}">
                <a16:creationId xmlns:a16="http://schemas.microsoft.com/office/drawing/2014/main" id="{1FDA9D13-ED0E-4C3B-97A1-4E3EBCB3F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3133725"/>
            <a:ext cx="1952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команда и калибровка экспертов</a:t>
            </a:r>
          </a:p>
        </p:txBody>
      </p:sp>
      <p:sp>
        <p:nvSpPr>
          <p:cNvPr id="16" name="s16link2">
            <a:extLst xmlns:a="http://schemas.openxmlformats.org/drawingml/2006/main">
              <a:ext uri="{FF2B5EF4-FFF2-40B4-BE49-F238E27FC236}">
                <a16:creationId xmlns:a16="http://schemas.microsoft.com/office/drawing/2014/main" id="{5530583D-6519-4614-9519-343E635A6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1971675"/>
            <a:ext cx="16573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7" name="s16c2">
            <a:extLst xmlns:a="http://schemas.openxmlformats.org/drawingml/2006/main">
              <a:ext uri="{FF2B5EF4-FFF2-40B4-BE49-F238E27FC236}">
                <a16:creationId xmlns:a16="http://schemas.microsoft.com/office/drawing/2014/main" id="{B4B6F31B-F98D-42CC-B6E5-30C029433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2525" y="16954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18" name="s16n2">
            <a:extLst xmlns:a="http://schemas.openxmlformats.org/drawingml/2006/main">
              <a:ext uri="{FF2B5EF4-FFF2-40B4-BE49-F238E27FC236}">
                <a16:creationId xmlns:a16="http://schemas.microsoft.com/office/drawing/2014/main" id="{C31BC1A6-8175-4EFD-B2FA-3BF29B8BE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2525" y="18859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5–7</a:t>
            </a:r>
          </a:p>
        </p:txBody>
      </p:sp>
      <p:sp>
        <p:nvSpPr>
          <p:cNvPr id="19" name="s16l2">
            <a:extLst xmlns:a="http://schemas.openxmlformats.org/drawingml/2006/main">
              <a:ext uri="{FF2B5EF4-FFF2-40B4-BE49-F238E27FC236}">
                <a16:creationId xmlns:a16="http://schemas.microsoft.com/office/drawing/2014/main" id="{CAA4F264-5F64-4F3A-B584-35659BCAD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2525" y="2562225"/>
            <a:ext cx="19526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ТРИ КЕЙСА</a:t>
            </a:r>
          </a:p>
        </p:txBody>
      </p:sp>
      <p:sp>
        <p:nvSpPr>
          <p:cNvPr id="20" name="s16b2">
            <a:extLst xmlns:a="http://schemas.openxmlformats.org/drawingml/2006/main">
              <a:ext uri="{FF2B5EF4-FFF2-40B4-BE49-F238E27FC236}">
                <a16:creationId xmlns:a16="http://schemas.microsoft.com/office/drawing/2014/main" id="{6811ED6A-CF4D-4ACC-8373-EEA000FF4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2525" y="3133725"/>
            <a:ext cx="1952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архивный, лабораторный, ИИ</a:t>
            </a:r>
          </a:p>
        </p:txBody>
      </p:sp>
      <p:sp>
        <p:nvSpPr>
          <p:cNvPr id="21" name="s16link3">
            <a:extLst xmlns:a="http://schemas.openxmlformats.org/drawingml/2006/main">
              <a:ext uri="{FF2B5EF4-FFF2-40B4-BE49-F238E27FC236}">
                <a16:creationId xmlns:a16="http://schemas.microsoft.com/office/drawing/2014/main" id="{20453E08-94EB-4BB6-8437-7ACB76142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81925" y="1971675"/>
            <a:ext cx="16573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22" name="s16c3">
            <a:extLst xmlns:a="http://schemas.openxmlformats.org/drawingml/2006/main">
              <a:ext uri="{FF2B5EF4-FFF2-40B4-BE49-F238E27FC236}">
                <a16:creationId xmlns:a16="http://schemas.microsoft.com/office/drawing/2014/main" id="{D879D5F4-B7E4-428B-AB00-0A677C76E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6954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3" name="s16n3">
            <a:extLst xmlns:a="http://schemas.openxmlformats.org/drawingml/2006/main">
              <a:ext uri="{FF2B5EF4-FFF2-40B4-BE49-F238E27FC236}">
                <a16:creationId xmlns:a16="http://schemas.microsoft.com/office/drawing/2014/main" id="{48598733-1664-4DD5-B49A-70ABAA647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8859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8–10</a:t>
            </a:r>
          </a:p>
        </p:txBody>
      </p:sp>
      <p:sp>
        <p:nvSpPr>
          <p:cNvPr id="24" name="s16l3">
            <a:extLst xmlns:a="http://schemas.openxmlformats.org/drawingml/2006/main">
              <a:ext uri="{FF2B5EF4-FFF2-40B4-BE49-F238E27FC236}">
                <a16:creationId xmlns:a16="http://schemas.microsoft.com/office/drawing/2014/main" id="{E558005D-0C1D-4424-BF95-3D02654EA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562225"/>
            <a:ext cx="19526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НЕЗАВИСИМЫЙ ОБЗОР</a:t>
            </a:r>
          </a:p>
        </p:txBody>
      </p:sp>
      <p:sp>
        <p:nvSpPr>
          <p:cNvPr id="25" name="s16b3">
            <a:extLst xmlns:a="http://schemas.openxmlformats.org/drawingml/2006/main">
              <a:ext uri="{FF2B5EF4-FFF2-40B4-BE49-F238E27FC236}">
                <a16:creationId xmlns:a16="http://schemas.microsoft.com/office/drawing/2014/main" id="{EDA5A218-6AC3-47CD-B9A5-036767321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133725"/>
            <a:ext cx="1952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проверка решений и пробелов</a:t>
            </a:r>
          </a:p>
        </p:txBody>
      </p:sp>
      <p:sp>
        <p:nvSpPr>
          <p:cNvPr id="26" name="s16c4">
            <a:extLst xmlns:a="http://schemas.openxmlformats.org/drawingml/2006/main">
              <a:ext uri="{FF2B5EF4-FFF2-40B4-BE49-F238E27FC236}">
                <a16:creationId xmlns:a16="http://schemas.microsoft.com/office/drawing/2014/main" id="{F3CF7C78-B357-4511-9EEE-7519EECE2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15475" y="16954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7" name="s16n4">
            <a:extLst xmlns:a="http://schemas.openxmlformats.org/drawingml/2006/main">
              <a:ext uri="{FF2B5EF4-FFF2-40B4-BE49-F238E27FC236}">
                <a16:creationId xmlns:a16="http://schemas.microsoft.com/office/drawing/2014/main" id="{CA2FBC57-695F-451A-9832-180CA5ECF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15475" y="18859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11–12</a:t>
            </a:r>
          </a:p>
        </p:txBody>
      </p:sp>
      <p:sp>
        <p:nvSpPr>
          <p:cNvPr id="28" name="s16l4">
            <a:extLst xmlns:a="http://schemas.openxmlformats.org/drawingml/2006/main">
              <a:ext uri="{FF2B5EF4-FFF2-40B4-BE49-F238E27FC236}">
                <a16:creationId xmlns:a16="http://schemas.microsoft.com/office/drawing/2014/main" id="{93BABCBC-3A78-4F8A-801E-A9E8F9BB0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15475" y="2562225"/>
            <a:ext cx="19526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МАСШТАБИРОВАНИЕ</a:t>
            </a:r>
          </a:p>
        </p:txBody>
      </p:sp>
      <p:sp>
        <p:nvSpPr>
          <p:cNvPr id="29" name="s16b4">
            <a:extLst xmlns:a="http://schemas.openxmlformats.org/drawingml/2006/main">
              <a:ext uri="{FF2B5EF4-FFF2-40B4-BE49-F238E27FC236}">
                <a16:creationId xmlns:a16="http://schemas.microsoft.com/office/drawing/2014/main" id="{84C17350-C203-4532-A901-1107898B5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15475" y="3133725"/>
            <a:ext cx="1952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отчёт и решение учредителя</a:t>
            </a:r>
          </a:p>
        </p:txBody>
      </p:sp>
      <p:sp>
        <p:nvSpPr>
          <p:cNvPr id="30" name="s16k0">
            <a:extLst xmlns:a="http://schemas.openxmlformats.org/drawingml/2006/main">
              <a:ext uri="{FF2B5EF4-FFF2-40B4-BE49-F238E27FC236}">
                <a16:creationId xmlns:a16="http://schemas.microsoft.com/office/drawing/2014/main" id="{A04201A4-6949-4D79-A72C-BC74C51CF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467225"/>
            <a:ext cx="251460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F4F7FA"/>
          </a:solidFill>
          <a:ln xmlns:a="http://schemas.openxmlformats.org/drawingml/2006/main" w="9525">
            <a:solidFill>
              <a:srgbClr val="C8D0D8"/>
            </a:solidFill>
            <a:prstDash val="solid"/>
          </a:ln>
        </p:spPr>
      </p:sp>
      <p:sp>
        <p:nvSpPr>
          <p:cNvPr id="31" name="s16v0">
            <a:extLst xmlns:a="http://schemas.openxmlformats.org/drawingml/2006/main">
              <a:ext uri="{FF2B5EF4-FFF2-40B4-BE49-F238E27FC236}">
                <a16:creationId xmlns:a16="http://schemas.microsoft.com/office/drawing/2014/main" id="{2E585714-32F7-4FCE-88DA-9ED2EC65F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4610100"/>
            <a:ext cx="2247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≥ 90%</a:t>
            </a:r>
          </a:p>
        </p:txBody>
      </p:sp>
      <p:sp>
        <p:nvSpPr>
          <p:cNvPr id="32" name="s16d0">
            <a:extLst xmlns:a="http://schemas.openxmlformats.org/drawingml/2006/main">
              <a:ext uri="{FF2B5EF4-FFF2-40B4-BE49-F238E27FC236}">
                <a16:creationId xmlns:a16="http://schemas.microsoft.com/office/drawing/2014/main" id="{38254062-E014-41F6-BDDF-5FA9E333D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38725"/>
            <a:ext cx="21907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паспортов без критических пробелов</a:t>
            </a:r>
          </a:p>
        </p:txBody>
      </p:sp>
      <p:sp>
        <p:nvSpPr>
          <p:cNvPr id="33" name="s16k1">
            <a:extLst xmlns:a="http://schemas.openxmlformats.org/drawingml/2006/main">
              <a:ext uri="{FF2B5EF4-FFF2-40B4-BE49-F238E27FC236}">
                <a16:creationId xmlns:a16="http://schemas.microsoft.com/office/drawing/2014/main" id="{724233BF-2D55-40F2-BAA8-7B3415322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4467225"/>
            <a:ext cx="251460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F4F7FA"/>
          </a:solidFill>
          <a:ln xmlns:a="http://schemas.openxmlformats.org/drawingml/2006/main" w="9525">
            <a:solidFill>
              <a:srgbClr val="C8D0D8"/>
            </a:solidFill>
            <a:prstDash val="solid"/>
          </a:ln>
        </p:spPr>
      </p:sp>
      <p:sp>
        <p:nvSpPr>
          <p:cNvPr id="34" name="s16v1">
            <a:extLst xmlns:a="http://schemas.openxmlformats.org/drawingml/2006/main">
              <a:ext uri="{FF2B5EF4-FFF2-40B4-BE49-F238E27FC236}">
                <a16:creationId xmlns:a16="http://schemas.microsoft.com/office/drawing/2014/main" id="{E1E4794F-82FE-4BC3-945C-B9E15A437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4610100"/>
            <a:ext cx="2247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100%</a:t>
            </a:r>
          </a:p>
        </p:txBody>
      </p:sp>
      <p:sp>
        <p:nvSpPr>
          <p:cNvPr id="35" name="s16d1">
            <a:extLst xmlns:a="http://schemas.openxmlformats.org/drawingml/2006/main">
              <a:ext uri="{FF2B5EF4-FFF2-40B4-BE49-F238E27FC236}">
                <a16:creationId xmlns:a16="http://schemas.microsoft.com/office/drawing/2014/main" id="{B55E2988-A96D-4792-B059-5062318D1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5038725"/>
            <a:ext cx="21907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решений со ссылками на доказательства</a:t>
            </a:r>
          </a:p>
        </p:txBody>
      </p:sp>
      <p:sp>
        <p:nvSpPr>
          <p:cNvPr id="36" name="s16k2">
            <a:extLst xmlns:a="http://schemas.openxmlformats.org/drawingml/2006/main">
              <a:ext uri="{FF2B5EF4-FFF2-40B4-BE49-F238E27FC236}">
                <a16:creationId xmlns:a16="http://schemas.microsoft.com/office/drawing/2014/main" id="{DDAF6A21-13F7-4292-BE79-6048BCC0F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4467225"/>
            <a:ext cx="251460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FCECEC"/>
          </a:solidFill>
          <a:ln xmlns:a="http://schemas.openxmlformats.org/drawingml/2006/main" w="9525">
            <a:solidFill>
              <a:srgbClr val="B74444"/>
            </a:solidFill>
            <a:prstDash val="solid"/>
          </a:ln>
        </p:spPr>
      </p:sp>
      <p:sp>
        <p:nvSpPr>
          <p:cNvPr id="37" name="s16v2">
            <a:extLst xmlns:a="http://schemas.openxmlformats.org/drawingml/2006/main">
              <a:ext uri="{FF2B5EF4-FFF2-40B4-BE49-F238E27FC236}">
                <a16:creationId xmlns:a16="http://schemas.microsoft.com/office/drawing/2014/main" id="{8A591F82-A1A4-49A4-A1D1-C3B2E18DD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4610100"/>
            <a:ext cx="2247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B74444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B74444"/>
                </a:solidFill>
                <a:latin typeface="Arial"/>
                <a:ea typeface="Arial"/>
                <a:cs typeface="Arial"/>
              </a:rPr>
              <a:t>0</a:t>
            </a:r>
          </a:p>
        </p:txBody>
      </p:sp>
      <p:sp>
        <p:nvSpPr>
          <p:cNvPr id="38" name="s16d2">
            <a:extLst xmlns:a="http://schemas.openxmlformats.org/drawingml/2006/main">
              <a:ext uri="{FF2B5EF4-FFF2-40B4-BE49-F238E27FC236}">
                <a16:creationId xmlns:a16="http://schemas.microsoft.com/office/drawing/2014/main" id="{013A9BBF-9B1F-480B-8D7A-EB06415BD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5038725"/>
            <a:ext cx="21907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публикаций ИИ без человеческого подтверждения</a:t>
            </a:r>
          </a:p>
        </p:txBody>
      </p:sp>
      <p:sp>
        <p:nvSpPr>
          <p:cNvPr id="39" name="s16k3">
            <a:extLst xmlns:a="http://schemas.openxmlformats.org/drawingml/2006/main">
              <a:ext uri="{FF2B5EF4-FFF2-40B4-BE49-F238E27FC236}">
                <a16:creationId xmlns:a16="http://schemas.microsoft.com/office/drawing/2014/main" id="{53BEDED2-A1B5-498B-A8A7-35BB4D96F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4467225"/>
            <a:ext cx="251460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F4F7FA"/>
          </a:solidFill>
          <a:ln xmlns:a="http://schemas.openxmlformats.org/drawingml/2006/main" w="9525">
            <a:solidFill>
              <a:srgbClr val="C8D0D8"/>
            </a:solidFill>
            <a:prstDash val="solid"/>
          </a:ln>
        </p:spPr>
      </p:sp>
      <p:sp>
        <p:nvSpPr>
          <p:cNvPr id="40" name="s16v3">
            <a:extLst xmlns:a="http://schemas.openxmlformats.org/drawingml/2006/main">
              <a:ext uri="{FF2B5EF4-FFF2-40B4-BE49-F238E27FC236}">
                <a16:creationId xmlns:a16="http://schemas.microsoft.com/office/drawing/2014/main" id="{9E4B6080-8111-4010-B5FA-D27BA7FB2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8275" y="4610100"/>
            <a:ext cx="2247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≤ 10 дней</a:t>
            </a:r>
          </a:p>
        </p:txBody>
      </p:sp>
      <p:sp>
        <p:nvSpPr>
          <p:cNvPr id="41" name="s16d3">
            <a:extLst xmlns:a="http://schemas.openxmlformats.org/drawingml/2006/main">
              <a:ext uri="{FF2B5EF4-FFF2-40B4-BE49-F238E27FC236}">
                <a16:creationId xmlns:a16="http://schemas.microsoft.com/office/drawing/2014/main" id="{62FFAC32-3268-4210-8DC0-5EDF77022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5038725"/>
            <a:ext cx="21907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медианный срок простого кейса</a:t>
            </a:r>
          </a:p>
        </p:txBody>
      </p:sp>
      <p:sp>
        <p:nvSpPr>
          <p:cNvPr id="42" name="s16close">
            <a:extLst xmlns:a="http://schemas.openxmlformats.org/drawingml/2006/main">
              <a:ext uri="{FF2B5EF4-FFF2-40B4-BE49-F238E27FC236}">
                <a16:creationId xmlns:a16="http://schemas.microsoft.com/office/drawing/2014/main" id="{34AF5561-F1AF-445A-981A-4987E9BFE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876925"/>
            <a:ext cx="109061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Запускать пилот после утверждения владельца реестра, матрицы полномочий и перечня критических шлюзов.</a:t>
            </a:r>
          </a:p>
        </p:txBody>
      </p:sp>
    </p:spTree>
    <p:extLst>
      <p:ext uri="{BB962C8B-B14F-4D97-AF65-F5344CB8AC3E}">
        <p14:creationId xmlns:p14="http://schemas.microsoft.com/office/powerpoint/2010/main" val="107780980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ta2">
            <a:extLst xmlns:a="http://schemas.openxmlformats.org/drawingml/2006/main">
              <a:ext uri="{FF2B5EF4-FFF2-40B4-BE49-F238E27FC236}">
                <a16:creationId xmlns:a16="http://schemas.microsoft.com/office/drawing/2014/main" id="{5B16FD4E-882A-42BE-A8E7-043E9F964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3335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" name="t2">
            <a:extLst xmlns:a="http://schemas.openxmlformats.org/drawingml/2006/main">
              <a:ext uri="{FF2B5EF4-FFF2-40B4-BE49-F238E27FC236}">
                <a16:creationId xmlns:a16="http://schemas.microsoft.com/office/drawing/2014/main" id="{281655AD-44CC-4A31-A807-F7A688B57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6225"/>
            <a:ext cx="1057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Универсального «сертификата достоверности» не существует</a:t>
            </a:r>
          </a:p>
        </p:txBody>
      </p:sp>
      <p:sp>
        <p:nvSpPr>
          <p:cNvPr id="3" name="sr2">
            <a:extLst xmlns:a="http://schemas.openxmlformats.org/drawingml/2006/main">
              <a:ext uri="{FF2B5EF4-FFF2-40B4-BE49-F238E27FC236}">
                <a16:creationId xmlns:a16="http://schemas.microsoft.com/office/drawing/2014/main" id="{9730A444-C7D6-4367-B5B8-50B0E1FEF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152525"/>
            <a:ext cx="2190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4" name="st2">
            <a:extLst xmlns:a="http://schemas.openxmlformats.org/drawingml/2006/main">
              <a:ext uri="{FF2B5EF4-FFF2-40B4-BE49-F238E27FC236}">
                <a16:creationId xmlns:a16="http://schemas.microsoft.com/office/drawing/2014/main" id="{8307BFCC-A1EF-4331-AF21-DF7FB7108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057275"/>
            <a:ext cx="2333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ПРОЕКТНАЯ СИСТЕМА</a:t>
            </a:r>
          </a:p>
        </p:txBody>
      </p:sp>
      <p:sp>
        <p:nvSpPr>
          <p:cNvPr id="5" name="n2">
            <a:extLst xmlns:a="http://schemas.openxmlformats.org/drawingml/2006/main">
              <a:ext uri="{FF2B5EF4-FFF2-40B4-BE49-F238E27FC236}">
                <a16:creationId xmlns:a16="http://schemas.microsoft.com/office/drawing/2014/main" id="{D87DE351-B01F-40A8-B536-06FB4980F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B96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B96A3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6" name="s2lead">
            <a:extLst xmlns:a="http://schemas.openxmlformats.org/drawingml/2006/main">
              <a:ext uri="{FF2B5EF4-FFF2-40B4-BE49-F238E27FC236}">
                <a16:creationId xmlns:a16="http://schemas.microsoft.com/office/drawing/2014/main" id="{903157A5-BF7A-4BAF-9E06-EFAC1769E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438275"/>
            <a:ext cx="1076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Корректное решение всегда ограничено пятью параметрами.</a:t>
            </a:r>
          </a:p>
        </p:txBody>
      </p:sp>
      <p:sp>
        <p:nvSpPr>
          <p:cNvPr id="7" name="s2c0">
            <a:extLst xmlns:a="http://schemas.openxmlformats.org/drawingml/2006/main">
              <a:ext uri="{FF2B5EF4-FFF2-40B4-BE49-F238E27FC236}">
                <a16:creationId xmlns:a16="http://schemas.microsoft.com/office/drawing/2014/main" id="{5B76D6EC-5EDB-4B44-A967-7A0FDDC67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09550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8" name="s2n0">
            <a:extLst xmlns:a="http://schemas.openxmlformats.org/drawingml/2006/main">
              <a:ext uri="{FF2B5EF4-FFF2-40B4-BE49-F238E27FC236}">
                <a16:creationId xmlns:a16="http://schemas.microsoft.com/office/drawing/2014/main" id="{EF7DC87B-4ACF-4D44-BA83-CB3BC7D4A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200275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2l0">
            <a:extLst xmlns:a="http://schemas.openxmlformats.org/drawingml/2006/main">
              <a:ext uri="{FF2B5EF4-FFF2-40B4-BE49-F238E27FC236}">
                <a16:creationId xmlns:a16="http://schemas.microsoft.com/office/drawing/2014/main" id="{60FEF297-984F-4C56-8CE9-8C1C5356B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13360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УТВЕРЖДЕНИЕ</a:t>
            </a:r>
          </a:p>
        </p:txBody>
      </p:sp>
      <p:sp>
        <p:nvSpPr>
          <p:cNvPr id="10" name="s2b0">
            <a:extLst xmlns:a="http://schemas.openxmlformats.org/drawingml/2006/main">
              <a:ext uri="{FF2B5EF4-FFF2-40B4-BE49-F238E27FC236}">
                <a16:creationId xmlns:a16="http://schemas.microsoft.com/office/drawing/2014/main" id="{7EB426CB-A960-4FC0-8696-FB24AF9F1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2133600"/>
            <a:ext cx="60483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Что именно подтверждается?</a:t>
            </a:r>
          </a:p>
        </p:txBody>
      </p:sp>
      <p:sp>
        <p:nvSpPr>
          <p:cNvPr id="11" name="s2d0">
            <a:extLst xmlns:a="http://schemas.openxmlformats.org/drawingml/2006/main">
              <a:ext uri="{FF2B5EF4-FFF2-40B4-BE49-F238E27FC236}">
                <a16:creationId xmlns:a16="http://schemas.microsoft.com/office/drawing/2014/main" id="{D1BAAD4C-57D8-46E7-A64C-EB21B035A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505075"/>
            <a:ext cx="9048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2" name="s2c1">
            <a:extLst xmlns:a="http://schemas.openxmlformats.org/drawingml/2006/main">
              <a:ext uri="{FF2B5EF4-FFF2-40B4-BE49-F238E27FC236}">
                <a16:creationId xmlns:a16="http://schemas.microsoft.com/office/drawing/2014/main" id="{0F16C6EC-ADE9-42CE-80D5-9AE753579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76225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3" name="s2n1">
            <a:extLst xmlns:a="http://schemas.openxmlformats.org/drawingml/2006/main">
              <a:ext uri="{FF2B5EF4-FFF2-40B4-BE49-F238E27FC236}">
                <a16:creationId xmlns:a16="http://schemas.microsoft.com/office/drawing/2014/main" id="{71F6B898-684D-4D9E-BEB9-2773D424E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867025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4" name="s2l1">
            <a:extLst xmlns:a="http://schemas.openxmlformats.org/drawingml/2006/main">
              <a:ext uri="{FF2B5EF4-FFF2-40B4-BE49-F238E27FC236}">
                <a16:creationId xmlns:a16="http://schemas.microsoft.com/office/drawing/2014/main" id="{57EF9C39-2591-49E7-A93B-FB0300064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80035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МЕТОД</a:t>
            </a:r>
          </a:p>
        </p:txBody>
      </p:sp>
      <p:sp>
        <p:nvSpPr>
          <p:cNvPr id="15" name="s2b1">
            <a:extLst xmlns:a="http://schemas.openxmlformats.org/drawingml/2006/main">
              <a:ext uri="{FF2B5EF4-FFF2-40B4-BE49-F238E27FC236}">
                <a16:creationId xmlns:a16="http://schemas.microsoft.com/office/drawing/2014/main" id="{C60978E4-2C84-482D-9391-F8F009B9D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2800350"/>
            <a:ext cx="60483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Как получены доказательства?</a:t>
            </a:r>
          </a:p>
        </p:txBody>
      </p:sp>
      <p:sp>
        <p:nvSpPr>
          <p:cNvPr id="16" name="s2d1">
            <a:extLst xmlns:a="http://schemas.openxmlformats.org/drawingml/2006/main">
              <a:ext uri="{FF2B5EF4-FFF2-40B4-BE49-F238E27FC236}">
                <a16:creationId xmlns:a16="http://schemas.microsoft.com/office/drawing/2014/main" id="{BB492898-84CB-45FA-A225-D30906CBB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171825"/>
            <a:ext cx="9048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7" name="s2c2">
            <a:extLst xmlns:a="http://schemas.openxmlformats.org/drawingml/2006/main">
              <a:ext uri="{FF2B5EF4-FFF2-40B4-BE49-F238E27FC236}">
                <a16:creationId xmlns:a16="http://schemas.microsoft.com/office/drawing/2014/main" id="{B3FDB350-0F98-4A41-94B5-93AADA224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42900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18" name="s2n2">
            <a:extLst xmlns:a="http://schemas.openxmlformats.org/drawingml/2006/main">
              <a:ext uri="{FF2B5EF4-FFF2-40B4-BE49-F238E27FC236}">
                <a16:creationId xmlns:a16="http://schemas.microsoft.com/office/drawing/2014/main" id="{52C65ABC-6E6E-4864-98DF-D472D1011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533775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9" name="s2l2">
            <a:extLst xmlns:a="http://schemas.openxmlformats.org/drawingml/2006/main">
              <a:ext uri="{FF2B5EF4-FFF2-40B4-BE49-F238E27FC236}">
                <a16:creationId xmlns:a16="http://schemas.microsoft.com/office/drawing/2014/main" id="{68EC5455-26C4-4DC3-B9D7-013E9736B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46710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КОМПЕТЕНТНОСТЬ</a:t>
            </a:r>
          </a:p>
        </p:txBody>
      </p:sp>
      <p:sp>
        <p:nvSpPr>
          <p:cNvPr id="20" name="s2b2">
            <a:extLst xmlns:a="http://schemas.openxmlformats.org/drawingml/2006/main">
              <a:ext uri="{FF2B5EF4-FFF2-40B4-BE49-F238E27FC236}">
                <a16:creationId xmlns:a16="http://schemas.microsoft.com/office/drawing/2014/main" id="{0FBF5C19-F0FB-4430-A60B-B1275EF75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3467100"/>
            <a:ext cx="60483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Кто вправе оценивать?</a:t>
            </a:r>
          </a:p>
        </p:txBody>
      </p:sp>
      <p:sp>
        <p:nvSpPr>
          <p:cNvPr id="21" name="s2d2">
            <a:extLst xmlns:a="http://schemas.openxmlformats.org/drawingml/2006/main">
              <a:ext uri="{FF2B5EF4-FFF2-40B4-BE49-F238E27FC236}">
                <a16:creationId xmlns:a16="http://schemas.microsoft.com/office/drawing/2014/main" id="{DD699808-25E3-47D6-B6AE-5E2A26FAA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838575"/>
            <a:ext cx="9048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22" name="s2c3">
            <a:extLst xmlns:a="http://schemas.openxmlformats.org/drawingml/2006/main">
              <a:ext uri="{FF2B5EF4-FFF2-40B4-BE49-F238E27FC236}">
                <a16:creationId xmlns:a16="http://schemas.microsoft.com/office/drawing/2014/main" id="{2E070F76-09E4-4FF4-A1E5-F1DD5C294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09575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3" name="s2n3">
            <a:extLst xmlns:a="http://schemas.openxmlformats.org/drawingml/2006/main">
              <a:ext uri="{FF2B5EF4-FFF2-40B4-BE49-F238E27FC236}">
                <a16:creationId xmlns:a16="http://schemas.microsoft.com/office/drawing/2014/main" id="{AAB99FBA-4085-4321-872E-DF1C4AF8C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200525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4" name="s2l3">
            <a:extLst xmlns:a="http://schemas.openxmlformats.org/drawingml/2006/main">
              <a:ext uri="{FF2B5EF4-FFF2-40B4-BE49-F238E27FC236}">
                <a16:creationId xmlns:a16="http://schemas.microsoft.com/office/drawing/2014/main" id="{B910C299-4B76-4336-8A98-6A4B7B230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13385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ДАТА</a:t>
            </a:r>
          </a:p>
        </p:txBody>
      </p:sp>
      <p:sp>
        <p:nvSpPr>
          <p:cNvPr id="25" name="s2b3">
            <a:extLst xmlns:a="http://schemas.openxmlformats.org/drawingml/2006/main">
              <a:ext uri="{FF2B5EF4-FFF2-40B4-BE49-F238E27FC236}">
                <a16:creationId xmlns:a16="http://schemas.microsoft.com/office/drawing/2014/main" id="{C77ADED4-D101-41A3-91D7-1A29B2DEA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4133850"/>
            <a:ext cx="60483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На какой момент верен вывод?</a:t>
            </a:r>
          </a:p>
        </p:txBody>
      </p:sp>
      <p:sp>
        <p:nvSpPr>
          <p:cNvPr id="26" name="s2d3">
            <a:extLst xmlns:a="http://schemas.openxmlformats.org/drawingml/2006/main">
              <a:ext uri="{FF2B5EF4-FFF2-40B4-BE49-F238E27FC236}">
                <a16:creationId xmlns:a16="http://schemas.microsoft.com/office/drawing/2014/main" id="{4C66EF07-4695-4D36-B482-0708A9CEE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505325"/>
            <a:ext cx="9048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27" name="s2c4">
            <a:extLst xmlns:a="http://schemas.openxmlformats.org/drawingml/2006/main">
              <a:ext uri="{FF2B5EF4-FFF2-40B4-BE49-F238E27FC236}">
                <a16:creationId xmlns:a16="http://schemas.microsoft.com/office/drawing/2014/main" id="{6DD5AD53-FFFB-463F-857B-E04013BE1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76250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8" name="s2n4">
            <a:extLst xmlns:a="http://schemas.openxmlformats.org/drawingml/2006/main">
              <a:ext uri="{FF2B5EF4-FFF2-40B4-BE49-F238E27FC236}">
                <a16:creationId xmlns:a16="http://schemas.microsoft.com/office/drawing/2014/main" id="{969CDD0F-B4DC-4695-B8CA-A9B0DD7AB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867275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9" name="s2l4">
            <a:extLst xmlns:a="http://schemas.openxmlformats.org/drawingml/2006/main">
              <a:ext uri="{FF2B5EF4-FFF2-40B4-BE49-F238E27FC236}">
                <a16:creationId xmlns:a16="http://schemas.microsoft.com/office/drawing/2014/main" id="{28E408BC-34E6-4AA5-98D1-20850B2D8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80060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ЦЕЛЬ</a:t>
            </a:r>
          </a:p>
        </p:txBody>
      </p:sp>
      <p:sp>
        <p:nvSpPr>
          <p:cNvPr id="30" name="s2b4">
            <a:extLst xmlns:a="http://schemas.openxmlformats.org/drawingml/2006/main">
              <a:ext uri="{FF2B5EF4-FFF2-40B4-BE49-F238E27FC236}">
                <a16:creationId xmlns:a16="http://schemas.microsoft.com/office/drawing/2014/main" id="{59C3108D-86D4-4670-AAFE-DC8A620F8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4800600"/>
            <a:ext cx="60483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Для какого использования?</a:t>
            </a:r>
          </a:p>
        </p:txBody>
      </p:sp>
      <p:sp>
        <p:nvSpPr>
          <p:cNvPr id="31" name="s2d4">
            <a:extLst xmlns:a="http://schemas.openxmlformats.org/drawingml/2006/main">
              <a:ext uri="{FF2B5EF4-FFF2-40B4-BE49-F238E27FC236}">
                <a16:creationId xmlns:a16="http://schemas.microsoft.com/office/drawing/2014/main" id="{44179445-4430-46A9-9404-F6D2D2A88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5172075"/>
            <a:ext cx="9048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32" name="s2call">
            <a:extLst xmlns:a="http://schemas.openxmlformats.org/drawingml/2006/main">
              <a:ext uri="{FF2B5EF4-FFF2-40B4-BE49-F238E27FC236}">
                <a16:creationId xmlns:a16="http://schemas.microsoft.com/office/drawing/2014/main" id="{59DEEDEF-2CD0-49F8-97F9-4C5C698A0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91525" y="2038350"/>
            <a:ext cx="3076575" cy="2981325"/>
          </a:xfrm>
          <a:prstGeom xmlns:a="http://schemas.openxmlformats.org/drawingml/2006/main" prst="roundRect">
            <a:avLst>
              <a:gd name="adj" fmla="val 2556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317DEB"/>
            </a:solidFill>
            <a:prstDash val="solid"/>
          </a:ln>
        </p:spPr>
      </p:sp>
      <p:sp>
        <p:nvSpPr>
          <p:cNvPr id="33" name="s2ct">
            <a:extLst xmlns:a="http://schemas.openxmlformats.org/drawingml/2006/main">
              <a:ext uri="{FF2B5EF4-FFF2-40B4-BE49-F238E27FC236}">
                <a16:creationId xmlns:a16="http://schemas.microsoft.com/office/drawing/2014/main" id="{73602FA4-BEF0-4F7A-9319-3922D4B3D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276475"/>
            <a:ext cx="260032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Формула решения</a:t>
            </a:r>
          </a:p>
        </p:txBody>
      </p:sp>
      <p:sp>
        <p:nvSpPr>
          <p:cNvPr id="34" name="s2cb">
            <a:extLst xmlns:a="http://schemas.openxmlformats.org/drawingml/2006/main">
              <a:ext uri="{FF2B5EF4-FFF2-40B4-BE49-F238E27FC236}">
                <a16:creationId xmlns:a16="http://schemas.microsoft.com/office/drawing/2014/main" id="{3F790684-8B79-4DE5-85EC-4DDC6F915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819400"/>
            <a:ext cx="2600325" cy="1819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«Принято для…»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5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«При условиях…»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5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«Действительно до…»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5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«Основано на…»</a:t>
            </a:r>
          </a:p>
        </p:txBody>
      </p:sp>
      <p:sp>
        <p:nvSpPr>
          <p:cNvPr id="35" name="s2foot">
            <a:extLst xmlns:a="http://schemas.openxmlformats.org/drawingml/2006/main">
              <a:ext uri="{FF2B5EF4-FFF2-40B4-BE49-F238E27FC236}">
                <a16:creationId xmlns:a16="http://schemas.microsoft.com/office/drawing/2014/main" id="{1EA054B0-C111-4D6A-B6C6-92B03038F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38825"/>
            <a:ext cx="1066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B74444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B74444"/>
                </a:solidFill>
                <a:latin typeface="Arial"/>
                <a:ea typeface="Arial"/>
                <a:cs typeface="Arial"/>
              </a:rPr>
              <a:t>Решение без области применимости создаёт ложное ощущение абсолютной гарантии.</a:t>
            </a:r>
          </a:p>
        </p:txBody>
      </p:sp>
    </p:spTree>
    <p:extLst>
      <p:ext uri="{BB962C8B-B14F-4D97-AF65-F5344CB8AC3E}">
        <p14:creationId xmlns:p14="http://schemas.microsoft.com/office/powerpoint/2010/main" val="195248913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ta3">
            <a:extLst xmlns:a="http://schemas.openxmlformats.org/drawingml/2006/main">
              <a:ext uri="{FF2B5EF4-FFF2-40B4-BE49-F238E27FC236}">
                <a16:creationId xmlns:a16="http://schemas.microsoft.com/office/drawing/2014/main" id="{AD36CA37-583A-495A-90A8-F676FC76A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3335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" name="t3">
            <a:extLst xmlns:a="http://schemas.openxmlformats.org/drawingml/2006/main">
              <a:ext uri="{FF2B5EF4-FFF2-40B4-BE49-F238E27FC236}">
                <a16:creationId xmlns:a16="http://schemas.microsoft.com/office/drawing/2014/main" id="{D2C90A78-7572-4BF5-9EC7-84CB85FB9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6225"/>
            <a:ext cx="1057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Четыре разных действия — четыре разных результата</a:t>
            </a:r>
          </a:p>
        </p:txBody>
      </p:sp>
      <p:sp>
        <p:nvSpPr>
          <p:cNvPr id="3" name="sr3">
            <a:extLst xmlns:a="http://schemas.openxmlformats.org/drawingml/2006/main">
              <a:ext uri="{FF2B5EF4-FFF2-40B4-BE49-F238E27FC236}">
                <a16:creationId xmlns:a16="http://schemas.microsoft.com/office/drawing/2014/main" id="{0D5CA666-6530-496A-A15D-157119587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152525"/>
            <a:ext cx="2190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4" name="st3">
            <a:extLst xmlns:a="http://schemas.openxmlformats.org/drawingml/2006/main">
              <a:ext uri="{FF2B5EF4-FFF2-40B4-BE49-F238E27FC236}">
                <a16:creationId xmlns:a16="http://schemas.microsoft.com/office/drawing/2014/main" id="{E01D7B1F-338C-46F1-B104-8828C3C8B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057275"/>
            <a:ext cx="2333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ЕДИНЫЙ СЛОВАРЬ</a:t>
            </a:r>
          </a:p>
        </p:txBody>
      </p:sp>
      <p:sp>
        <p:nvSpPr>
          <p:cNvPr id="5" name="n3">
            <a:extLst xmlns:a="http://schemas.openxmlformats.org/drawingml/2006/main">
              <a:ext uri="{FF2B5EF4-FFF2-40B4-BE49-F238E27FC236}">
                <a16:creationId xmlns:a16="http://schemas.microsoft.com/office/drawing/2014/main" id="{2248C80D-6B88-4B5E-AC1A-8FCC308B5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B96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B96A3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6" name="s3p0r">
            <a:extLst xmlns:a="http://schemas.openxmlformats.org/drawingml/2006/main">
              <a:ext uri="{FF2B5EF4-FFF2-40B4-BE49-F238E27FC236}">
                <a16:creationId xmlns:a16="http://schemas.microsoft.com/office/drawing/2014/main" id="{D96A98EF-6E94-4949-9BBD-38D99D3AD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47825"/>
            <a:ext cx="533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7" name="s3p0l">
            <a:extLst xmlns:a="http://schemas.openxmlformats.org/drawingml/2006/main">
              <a:ext uri="{FF2B5EF4-FFF2-40B4-BE49-F238E27FC236}">
                <a16:creationId xmlns:a16="http://schemas.microsoft.com/office/drawing/2014/main" id="{3D51D645-2860-4A8C-9EE3-CA47F36B2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800225"/>
            <a:ext cx="251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ИСПЫТАНИЕ</a:t>
            </a:r>
          </a:p>
        </p:txBody>
      </p:sp>
      <p:sp>
        <p:nvSpPr>
          <p:cNvPr id="8" name="s3p0b">
            <a:extLst xmlns:a="http://schemas.openxmlformats.org/drawingml/2006/main">
              <a:ext uri="{FF2B5EF4-FFF2-40B4-BE49-F238E27FC236}">
                <a16:creationId xmlns:a16="http://schemas.microsoft.com/office/drawing/2014/main" id="{02600951-81AF-48DE-8193-575240776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247900"/>
            <a:ext cx="25146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измеряет свойство или характеристику</a:t>
            </a:r>
          </a:p>
        </p:txBody>
      </p:sp>
      <p:sp>
        <p:nvSpPr>
          <p:cNvPr id="9" name="s3o0">
            <a:extLst xmlns:a="http://schemas.openxmlformats.org/drawingml/2006/main">
              <a:ext uri="{FF2B5EF4-FFF2-40B4-BE49-F238E27FC236}">
                <a16:creationId xmlns:a16="http://schemas.microsoft.com/office/drawing/2014/main" id="{6E825A4B-D105-452A-8857-0711CEC08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533775"/>
            <a:ext cx="2514600" cy="933450"/>
          </a:xfrm>
          <a:prstGeom xmlns:a="http://schemas.openxmlformats.org/drawingml/2006/main" prst="roundRect">
            <a:avLst>
              <a:gd name="adj" fmla="val 8163"/>
            </a:avLst>
          </a:prstGeom>
          <a:solidFill xmlns:a="http://schemas.openxmlformats.org/drawingml/2006/main">
            <a:srgbClr val="F4F7FA"/>
          </a:solidFill>
          <a:ln xmlns:a="http://schemas.openxmlformats.org/drawingml/2006/main" w="9525">
            <a:solidFill>
              <a:srgbClr val="C8D0D8"/>
            </a:solidFill>
            <a:prstDash val="solid"/>
          </a:ln>
        </p:spPr>
      </p:sp>
      <p:sp>
        <p:nvSpPr>
          <p:cNvPr id="10" name="s3ot0">
            <a:extLst xmlns:a="http://schemas.openxmlformats.org/drawingml/2006/main">
              <a:ext uri="{FF2B5EF4-FFF2-40B4-BE49-F238E27FC236}">
                <a16:creationId xmlns:a16="http://schemas.microsoft.com/office/drawing/2014/main" id="{19BE5377-8462-4357-855D-A66D4F8E3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3657600"/>
            <a:ext cx="22288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8B96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8B96A3"/>
                </a:solidFill>
                <a:latin typeface="Arial"/>
                <a:ea typeface="Arial"/>
                <a:cs typeface="Arial"/>
              </a:rPr>
              <a:t>РЕЗУЛЬТАТ</a:t>
            </a:r>
          </a:p>
        </p:txBody>
      </p:sp>
      <p:sp>
        <p:nvSpPr>
          <p:cNvPr id="11" name="s3ob0">
            <a:extLst xmlns:a="http://schemas.openxmlformats.org/drawingml/2006/main">
              <a:ext uri="{FF2B5EF4-FFF2-40B4-BE49-F238E27FC236}">
                <a16:creationId xmlns:a16="http://schemas.microsoft.com/office/drawing/2014/main" id="{59CD9817-50E4-4880-A4FB-893370218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3962400"/>
            <a:ext cx="22288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протокол испытаний</a:t>
            </a:r>
          </a:p>
        </p:txBody>
      </p:sp>
      <p:sp>
        <p:nvSpPr>
          <p:cNvPr id="12" name="s3p1r">
            <a:extLst xmlns:a="http://schemas.openxmlformats.org/drawingml/2006/main">
              <a:ext uri="{FF2B5EF4-FFF2-40B4-BE49-F238E27FC236}">
                <a16:creationId xmlns:a16="http://schemas.microsoft.com/office/drawing/2014/main" id="{502EE6FF-F79A-45D3-A0DA-22D64D2FE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1647825"/>
            <a:ext cx="533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13" name="s3p1l">
            <a:extLst xmlns:a="http://schemas.openxmlformats.org/drawingml/2006/main">
              <a:ext uri="{FF2B5EF4-FFF2-40B4-BE49-F238E27FC236}">
                <a16:creationId xmlns:a16="http://schemas.microsoft.com/office/drawing/2014/main" id="{83BE7E19-FD69-45B4-B672-B4EFFD09B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1800225"/>
            <a:ext cx="251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ВАЛИДАЦИЯ</a:t>
            </a:r>
          </a:p>
        </p:txBody>
      </p:sp>
      <p:sp>
        <p:nvSpPr>
          <p:cNvPr id="14" name="s3p1b">
            <a:extLst xmlns:a="http://schemas.openxmlformats.org/drawingml/2006/main">
              <a:ext uri="{FF2B5EF4-FFF2-40B4-BE49-F238E27FC236}">
                <a16:creationId xmlns:a16="http://schemas.microsoft.com/office/drawing/2014/main" id="{A0F68C51-AB15-41F4-BB06-4944340AD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2247900"/>
            <a:ext cx="25146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оценивает правдоподобие для будущего применения</a:t>
            </a:r>
          </a:p>
        </p:txBody>
      </p:sp>
      <p:sp>
        <p:nvSpPr>
          <p:cNvPr id="15" name="s3o1">
            <a:extLst xmlns:a="http://schemas.openxmlformats.org/drawingml/2006/main">
              <a:ext uri="{FF2B5EF4-FFF2-40B4-BE49-F238E27FC236}">
                <a16:creationId xmlns:a16="http://schemas.microsoft.com/office/drawing/2014/main" id="{7AE81100-3EEB-4B56-9B62-A2C14747A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3533775"/>
            <a:ext cx="2514600" cy="933450"/>
          </a:xfrm>
          <a:prstGeom xmlns:a="http://schemas.openxmlformats.org/drawingml/2006/main" prst="roundRect">
            <a:avLst>
              <a:gd name="adj" fmla="val 8163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317DEB"/>
            </a:solidFill>
            <a:prstDash val="solid"/>
          </a:ln>
        </p:spPr>
      </p:sp>
      <p:sp>
        <p:nvSpPr>
          <p:cNvPr id="16" name="s3ot1">
            <a:extLst xmlns:a="http://schemas.openxmlformats.org/drawingml/2006/main">
              <a:ext uri="{FF2B5EF4-FFF2-40B4-BE49-F238E27FC236}">
                <a16:creationId xmlns:a16="http://schemas.microsoft.com/office/drawing/2014/main" id="{A74AF290-852F-47AE-8018-D4D8E3016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3657600"/>
            <a:ext cx="22288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8B96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8B96A3"/>
                </a:solidFill>
                <a:latin typeface="Arial"/>
                <a:ea typeface="Arial"/>
                <a:cs typeface="Arial"/>
              </a:rPr>
              <a:t>РЕЗУЛЬТАТ</a:t>
            </a:r>
          </a:p>
        </p:txBody>
      </p:sp>
      <p:sp>
        <p:nvSpPr>
          <p:cNvPr id="17" name="s3ob1">
            <a:extLst xmlns:a="http://schemas.openxmlformats.org/drawingml/2006/main">
              <a:ext uri="{FF2B5EF4-FFF2-40B4-BE49-F238E27FC236}">
                <a16:creationId xmlns:a16="http://schemas.microsoft.com/office/drawing/2014/main" id="{7ECC794A-2F5D-4A04-A4F6-E0A96C431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3962400"/>
            <a:ext cx="22288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заключение о пригодности</a:t>
            </a:r>
          </a:p>
        </p:txBody>
      </p:sp>
      <p:sp>
        <p:nvSpPr>
          <p:cNvPr id="18" name="s3p2r">
            <a:extLst xmlns:a="http://schemas.openxmlformats.org/drawingml/2006/main">
              <a:ext uri="{FF2B5EF4-FFF2-40B4-BE49-F238E27FC236}">
                <a16:creationId xmlns:a16="http://schemas.microsoft.com/office/drawing/2014/main" id="{6FD638FA-43A4-491C-8E6B-4499D79CD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1647825"/>
            <a:ext cx="533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19" name="s3p2l">
            <a:extLst xmlns:a="http://schemas.openxmlformats.org/drawingml/2006/main">
              <a:ext uri="{FF2B5EF4-FFF2-40B4-BE49-F238E27FC236}">
                <a16:creationId xmlns:a16="http://schemas.microsoft.com/office/drawing/2014/main" id="{1C4EF665-2FDC-4729-A4DC-59577C119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1800225"/>
            <a:ext cx="251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ВЕРИФИКАЦИЯ</a:t>
            </a:r>
          </a:p>
        </p:txBody>
      </p:sp>
      <p:sp>
        <p:nvSpPr>
          <p:cNvPr id="20" name="s3p2b">
            <a:extLst xmlns:a="http://schemas.openxmlformats.org/drawingml/2006/main">
              <a:ext uri="{FF2B5EF4-FFF2-40B4-BE49-F238E27FC236}">
                <a16:creationId xmlns:a16="http://schemas.microsoft.com/office/drawing/2014/main" id="{134426AC-9812-476F-8021-D0CF188B9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247900"/>
            <a:ext cx="25146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подтверждает истинность уже заявленного</a:t>
            </a:r>
          </a:p>
        </p:txBody>
      </p:sp>
      <p:sp>
        <p:nvSpPr>
          <p:cNvPr id="21" name="s3o2">
            <a:extLst xmlns:a="http://schemas.openxmlformats.org/drawingml/2006/main">
              <a:ext uri="{FF2B5EF4-FFF2-40B4-BE49-F238E27FC236}">
                <a16:creationId xmlns:a16="http://schemas.microsoft.com/office/drawing/2014/main" id="{75A2EC59-879C-42FE-AA90-4852C9051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533775"/>
            <a:ext cx="2514600" cy="933450"/>
          </a:xfrm>
          <a:prstGeom xmlns:a="http://schemas.openxmlformats.org/drawingml/2006/main" prst="roundRect">
            <a:avLst>
              <a:gd name="adj" fmla="val 8163"/>
            </a:avLst>
          </a:prstGeom>
          <a:solidFill xmlns:a="http://schemas.openxmlformats.org/drawingml/2006/main">
            <a:srgbClr val="F4F7FA"/>
          </a:solidFill>
          <a:ln xmlns:a="http://schemas.openxmlformats.org/drawingml/2006/main" w="9525">
            <a:solidFill>
              <a:srgbClr val="C8D0D8"/>
            </a:solidFill>
            <a:prstDash val="solid"/>
          </a:ln>
        </p:spPr>
      </p:sp>
      <p:sp>
        <p:nvSpPr>
          <p:cNvPr id="22" name="s3ot2">
            <a:extLst xmlns:a="http://schemas.openxmlformats.org/drawingml/2006/main">
              <a:ext uri="{FF2B5EF4-FFF2-40B4-BE49-F238E27FC236}">
                <a16:creationId xmlns:a16="http://schemas.microsoft.com/office/drawing/2014/main" id="{AAB1C934-9C25-4B27-AC9F-A092F496D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3657600"/>
            <a:ext cx="22288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8B96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8B96A3"/>
                </a:solidFill>
                <a:latin typeface="Arial"/>
                <a:ea typeface="Arial"/>
                <a:cs typeface="Arial"/>
              </a:rPr>
              <a:t>РЕЗУЛЬТАТ</a:t>
            </a:r>
          </a:p>
        </p:txBody>
      </p:sp>
      <p:sp>
        <p:nvSpPr>
          <p:cNvPr id="23" name="s3ob2">
            <a:extLst xmlns:a="http://schemas.openxmlformats.org/drawingml/2006/main">
              <a:ext uri="{FF2B5EF4-FFF2-40B4-BE49-F238E27FC236}">
                <a16:creationId xmlns:a16="http://schemas.microsoft.com/office/drawing/2014/main" id="{0658F6C4-5200-46C4-9CEF-8FFDA1D8C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3962400"/>
            <a:ext cx="22288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заключение о соответствии фактам</a:t>
            </a:r>
          </a:p>
        </p:txBody>
      </p:sp>
      <p:sp>
        <p:nvSpPr>
          <p:cNvPr id="24" name="s3p3r">
            <a:extLst xmlns:a="http://schemas.openxmlformats.org/drawingml/2006/main">
              <a:ext uri="{FF2B5EF4-FFF2-40B4-BE49-F238E27FC236}">
                <a16:creationId xmlns:a16="http://schemas.microsoft.com/office/drawing/2014/main" id="{3E612927-68CB-4BC3-A8FA-144737618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1647825"/>
            <a:ext cx="533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5" name="s3p3l">
            <a:extLst xmlns:a="http://schemas.openxmlformats.org/drawingml/2006/main">
              <a:ext uri="{FF2B5EF4-FFF2-40B4-BE49-F238E27FC236}">
                <a16:creationId xmlns:a16="http://schemas.microsoft.com/office/drawing/2014/main" id="{571C5FC7-1BEE-4586-9F36-C1CB05798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1800225"/>
            <a:ext cx="251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СЕРТИФИКАЦИЯ</a:t>
            </a:r>
          </a:p>
        </p:txBody>
      </p:sp>
      <p:sp>
        <p:nvSpPr>
          <p:cNvPr id="26" name="s3p3b">
            <a:extLst xmlns:a="http://schemas.openxmlformats.org/drawingml/2006/main">
              <a:ext uri="{FF2B5EF4-FFF2-40B4-BE49-F238E27FC236}">
                <a16:creationId xmlns:a16="http://schemas.microsoft.com/office/drawing/2014/main" id="{F64473E4-7155-4AD6-8BB4-3C97D1D86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247900"/>
            <a:ext cx="25146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подтверждает соответствие заданным требованиям</a:t>
            </a:r>
          </a:p>
        </p:txBody>
      </p:sp>
      <p:sp>
        <p:nvSpPr>
          <p:cNvPr id="27" name="s3o3">
            <a:extLst xmlns:a="http://schemas.openxmlformats.org/drawingml/2006/main">
              <a:ext uri="{FF2B5EF4-FFF2-40B4-BE49-F238E27FC236}">
                <a16:creationId xmlns:a16="http://schemas.microsoft.com/office/drawing/2014/main" id="{DE55086E-73DD-4181-92A7-EBFC736D2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3533775"/>
            <a:ext cx="2514600" cy="933450"/>
          </a:xfrm>
          <a:prstGeom xmlns:a="http://schemas.openxmlformats.org/drawingml/2006/main" prst="roundRect">
            <a:avLst>
              <a:gd name="adj" fmla="val 8163"/>
            </a:avLst>
          </a:prstGeom>
          <a:solidFill xmlns:a="http://schemas.openxmlformats.org/drawingml/2006/main">
            <a:srgbClr val="F4F7FA"/>
          </a:solidFill>
          <a:ln xmlns:a="http://schemas.openxmlformats.org/drawingml/2006/main" w="9525">
            <a:solidFill>
              <a:srgbClr val="C8D0D8"/>
            </a:solidFill>
            <a:prstDash val="solid"/>
          </a:ln>
        </p:spPr>
      </p:sp>
      <p:sp>
        <p:nvSpPr>
          <p:cNvPr id="28" name="s3ot3">
            <a:extLst xmlns:a="http://schemas.openxmlformats.org/drawingml/2006/main">
              <a:ext uri="{FF2B5EF4-FFF2-40B4-BE49-F238E27FC236}">
                <a16:creationId xmlns:a16="http://schemas.microsoft.com/office/drawing/2014/main" id="{1A09D801-A023-4572-98AF-96E00BC10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15425" y="3657600"/>
            <a:ext cx="22288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8B96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8B96A3"/>
                </a:solidFill>
                <a:latin typeface="Arial"/>
                <a:ea typeface="Arial"/>
                <a:cs typeface="Arial"/>
              </a:rPr>
              <a:t>РЕЗУЛЬТАТ</a:t>
            </a:r>
          </a:p>
        </p:txBody>
      </p:sp>
      <p:sp>
        <p:nvSpPr>
          <p:cNvPr id="29" name="s3ob3">
            <a:extLst xmlns:a="http://schemas.openxmlformats.org/drawingml/2006/main">
              <a:ext uri="{FF2B5EF4-FFF2-40B4-BE49-F238E27FC236}">
                <a16:creationId xmlns:a16="http://schemas.microsoft.com/office/drawing/2014/main" id="{92892FC8-4200-4C0D-AA2C-E7F9523D1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15425" y="3962400"/>
            <a:ext cx="22288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сертификат в установленной схеме</a:t>
            </a:r>
          </a:p>
        </p:txBody>
      </p:sp>
      <p:sp>
        <p:nvSpPr>
          <p:cNvPr id="30" name="s3acc">
            <a:extLst xmlns:a="http://schemas.openxmlformats.org/drawingml/2006/main">
              <a:ext uri="{FF2B5EF4-FFF2-40B4-BE49-F238E27FC236}">
                <a16:creationId xmlns:a16="http://schemas.microsoft.com/office/drawing/2014/main" id="{233964D8-9E4B-476E-BA7C-8DE3A34B8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57775"/>
            <a:ext cx="1102995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FF3D9"/>
          </a:solidFill>
          <a:ln xmlns:a="http://schemas.openxmlformats.org/drawingml/2006/main" w="9525">
            <a:solidFill>
              <a:srgbClr val="B66A00"/>
            </a:solidFill>
            <a:prstDash val="solid"/>
          </a:ln>
        </p:spPr>
      </p:sp>
      <p:sp>
        <p:nvSpPr>
          <p:cNvPr id="31" name="s3acct">
            <a:extLst xmlns:a="http://schemas.openxmlformats.org/drawingml/2006/main">
              <a:ext uri="{FF2B5EF4-FFF2-40B4-BE49-F238E27FC236}">
                <a16:creationId xmlns:a16="http://schemas.microsoft.com/office/drawing/2014/main" id="{AAC89529-8F8D-45ED-8D68-3126EB9D0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29225"/>
            <a:ext cx="10610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B66A0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B66A00"/>
                </a:solidFill>
                <a:latin typeface="Arial"/>
                <a:ea typeface="Arial"/>
                <a:cs typeface="Arial"/>
              </a:rPr>
              <a:t>Аккредитация оценивает компетентность органа или лаборатории — она не заменяет проверку конкретного объекта.</a:t>
            </a:r>
          </a:p>
        </p:txBody>
      </p:sp>
    </p:spTree>
    <p:extLst>
      <p:ext uri="{BB962C8B-B14F-4D97-AF65-F5344CB8AC3E}">
        <p14:creationId xmlns:p14="http://schemas.microsoft.com/office/powerpoint/2010/main" val="190142256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ta4">
            <a:extLst xmlns:a="http://schemas.openxmlformats.org/drawingml/2006/main">
              <a:ext uri="{FF2B5EF4-FFF2-40B4-BE49-F238E27FC236}">
                <a16:creationId xmlns:a16="http://schemas.microsoft.com/office/drawing/2014/main" id="{853054AC-6A77-4C39-A23B-580A03931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3335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" name="t4">
            <a:extLst xmlns:a="http://schemas.openxmlformats.org/drawingml/2006/main">
              <a:ext uri="{FF2B5EF4-FFF2-40B4-BE49-F238E27FC236}">
                <a16:creationId xmlns:a16="http://schemas.microsoft.com/office/drawing/2014/main" id="{4924D8F7-34CA-4DB1-A70A-6075DAF21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6225"/>
            <a:ext cx="1057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Объект валидации — проверяемое утверждение</a:t>
            </a:r>
          </a:p>
        </p:txBody>
      </p:sp>
      <p:sp>
        <p:nvSpPr>
          <p:cNvPr id="3" name="sr4">
            <a:extLst xmlns:a="http://schemas.openxmlformats.org/drawingml/2006/main">
              <a:ext uri="{FF2B5EF4-FFF2-40B4-BE49-F238E27FC236}">
                <a16:creationId xmlns:a16="http://schemas.microsoft.com/office/drawing/2014/main" id="{D319DA95-63F6-4CC5-83E5-66E6D3CE9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152525"/>
            <a:ext cx="2190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4" name="st4">
            <a:extLst xmlns:a="http://schemas.openxmlformats.org/drawingml/2006/main">
              <a:ext uri="{FF2B5EF4-FFF2-40B4-BE49-F238E27FC236}">
                <a16:creationId xmlns:a16="http://schemas.microsoft.com/office/drawing/2014/main" id="{8A41C388-0519-4946-8390-6FCE43853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057275"/>
            <a:ext cx="2333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ПРОЕКТНАЯ СИСТЕМА</a:t>
            </a:r>
          </a:p>
        </p:txBody>
      </p:sp>
      <p:sp>
        <p:nvSpPr>
          <p:cNvPr id="5" name="n4">
            <a:extLst xmlns:a="http://schemas.openxmlformats.org/drawingml/2006/main">
              <a:ext uri="{FF2B5EF4-FFF2-40B4-BE49-F238E27FC236}">
                <a16:creationId xmlns:a16="http://schemas.microsoft.com/office/drawing/2014/main" id="{D124CDC1-6EC2-40ED-B426-336F74F20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B96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B96A3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6" name="s4link0">
            <a:extLst xmlns:a="http://schemas.openxmlformats.org/drawingml/2006/main">
              <a:ext uri="{FF2B5EF4-FFF2-40B4-BE49-F238E27FC236}">
                <a16:creationId xmlns:a16="http://schemas.microsoft.com/office/drawing/2014/main" id="{EE42EC36-501D-4158-9CAF-AB142C098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" y="2095500"/>
            <a:ext cx="13239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7" name="s4c0">
            <a:extLst xmlns:a="http://schemas.openxmlformats.org/drawingml/2006/main">
              <a:ext uri="{FF2B5EF4-FFF2-40B4-BE49-F238E27FC236}">
                <a16:creationId xmlns:a16="http://schemas.microsoft.com/office/drawing/2014/main" id="{BCA164C0-F181-4D85-95E2-70558C0BA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819275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8" name="s4n0">
            <a:extLst xmlns:a="http://schemas.openxmlformats.org/drawingml/2006/main">
              <a:ext uri="{FF2B5EF4-FFF2-40B4-BE49-F238E27FC236}">
                <a16:creationId xmlns:a16="http://schemas.microsoft.com/office/drawing/2014/main" id="{7C1A3D78-0C1D-4B5F-8D6E-F553213E5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0002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4l0">
            <a:extLst xmlns:a="http://schemas.openxmlformats.org/drawingml/2006/main">
              <a:ext uri="{FF2B5EF4-FFF2-40B4-BE49-F238E27FC236}">
                <a16:creationId xmlns:a16="http://schemas.microsoft.com/office/drawing/2014/main" id="{F1683F3B-D9DD-4B2F-90C4-358997DAA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686050"/>
            <a:ext cx="1657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ОБЪЕКТ</a:t>
            </a:r>
          </a:p>
        </p:txBody>
      </p:sp>
      <p:sp>
        <p:nvSpPr>
          <p:cNvPr id="10" name="s4b0">
            <a:extLst xmlns:a="http://schemas.openxmlformats.org/drawingml/2006/main">
              <a:ext uri="{FF2B5EF4-FFF2-40B4-BE49-F238E27FC236}">
                <a16:creationId xmlns:a16="http://schemas.microsoft.com/office/drawing/2014/main" id="{A5B3B659-227E-4A8F-A321-5436F191E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124200"/>
            <a:ext cx="16002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документ, образец, данные, модель</a:t>
            </a:r>
          </a:p>
        </p:txBody>
      </p:sp>
      <p:sp>
        <p:nvSpPr>
          <p:cNvPr id="11" name="s4link1">
            <a:extLst xmlns:a="http://schemas.openxmlformats.org/drawingml/2006/main">
              <a:ext uri="{FF2B5EF4-FFF2-40B4-BE49-F238E27FC236}">
                <a16:creationId xmlns:a16="http://schemas.microsoft.com/office/drawing/2014/main" id="{C24BDFA9-DB81-4F9E-A0FF-543B6953D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7975" y="2095500"/>
            <a:ext cx="13239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2" name="s4c1">
            <a:extLst xmlns:a="http://schemas.openxmlformats.org/drawingml/2006/main">
              <a:ext uri="{FF2B5EF4-FFF2-40B4-BE49-F238E27FC236}">
                <a16:creationId xmlns:a16="http://schemas.microsoft.com/office/drawing/2014/main" id="{9ED2D33A-FCB1-42C0-AD0B-359851B03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95525" y="1819275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3" name="s4n1">
            <a:extLst xmlns:a="http://schemas.openxmlformats.org/drawingml/2006/main">
              <a:ext uri="{FF2B5EF4-FFF2-40B4-BE49-F238E27FC236}">
                <a16:creationId xmlns:a16="http://schemas.microsoft.com/office/drawing/2014/main" id="{6D74C8A5-89F8-42A3-AF82-95714B36C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95525" y="20002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4" name="s4l1">
            <a:extLst xmlns:a="http://schemas.openxmlformats.org/drawingml/2006/main">
              <a:ext uri="{FF2B5EF4-FFF2-40B4-BE49-F238E27FC236}">
                <a16:creationId xmlns:a16="http://schemas.microsoft.com/office/drawing/2014/main" id="{67F230B3-03A0-4C9E-956F-C3288FD6E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95525" y="2686050"/>
            <a:ext cx="1657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УТВЕРЖДЕНИЕ</a:t>
            </a:r>
          </a:p>
        </p:txBody>
      </p:sp>
      <p:sp>
        <p:nvSpPr>
          <p:cNvPr id="15" name="s4b1">
            <a:extLst xmlns:a="http://schemas.openxmlformats.org/drawingml/2006/main">
              <a:ext uri="{FF2B5EF4-FFF2-40B4-BE49-F238E27FC236}">
                <a16:creationId xmlns:a16="http://schemas.microsoft.com/office/drawing/2014/main" id="{620F7E30-97C0-421D-AF44-BAF5CFC26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95525" y="3124200"/>
            <a:ext cx="16002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что именно считается верным</a:t>
            </a:r>
          </a:p>
        </p:txBody>
      </p:sp>
      <p:sp>
        <p:nvSpPr>
          <p:cNvPr id="16" name="s4link2">
            <a:extLst xmlns:a="http://schemas.openxmlformats.org/drawingml/2006/main">
              <a:ext uri="{FF2B5EF4-FFF2-40B4-BE49-F238E27FC236}">
                <a16:creationId xmlns:a16="http://schemas.microsoft.com/office/drawing/2014/main" id="{ADB3E19F-4F4F-4F0A-A7E9-F926FA5A7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33925" y="2095500"/>
            <a:ext cx="13239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7" name="s4c2">
            <a:extLst xmlns:a="http://schemas.openxmlformats.org/drawingml/2006/main">
              <a:ext uri="{FF2B5EF4-FFF2-40B4-BE49-F238E27FC236}">
                <a16:creationId xmlns:a16="http://schemas.microsoft.com/office/drawing/2014/main" id="{A658FC2E-A10F-49E3-AA08-040D44C35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81475" y="1819275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18" name="s4n2">
            <a:extLst xmlns:a="http://schemas.openxmlformats.org/drawingml/2006/main">
              <a:ext uri="{FF2B5EF4-FFF2-40B4-BE49-F238E27FC236}">
                <a16:creationId xmlns:a16="http://schemas.microsoft.com/office/drawing/2014/main" id="{18FA2A2B-B4D4-437E-B8CF-813C71439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81475" y="20002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9" name="s4l2">
            <a:extLst xmlns:a="http://schemas.openxmlformats.org/drawingml/2006/main">
              <a:ext uri="{FF2B5EF4-FFF2-40B4-BE49-F238E27FC236}">
                <a16:creationId xmlns:a16="http://schemas.microsoft.com/office/drawing/2014/main" id="{0C231EA5-B7F4-4D9B-881A-2603ED3BE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81475" y="2686050"/>
            <a:ext cx="1657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ЦЕЛЬ</a:t>
            </a:r>
          </a:p>
        </p:txBody>
      </p:sp>
      <p:sp>
        <p:nvSpPr>
          <p:cNvPr id="20" name="s4b2">
            <a:extLst xmlns:a="http://schemas.openxmlformats.org/drawingml/2006/main">
              <a:ext uri="{FF2B5EF4-FFF2-40B4-BE49-F238E27FC236}">
                <a16:creationId xmlns:a16="http://schemas.microsoft.com/office/drawing/2014/main" id="{DF5CA841-26B5-419D-AD53-669C965B4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81475" y="3124200"/>
            <a:ext cx="16002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какое решение будет принято</a:t>
            </a:r>
          </a:p>
        </p:txBody>
      </p:sp>
      <p:sp>
        <p:nvSpPr>
          <p:cNvPr id="21" name="s4link3">
            <a:extLst xmlns:a="http://schemas.openxmlformats.org/drawingml/2006/main">
              <a:ext uri="{FF2B5EF4-FFF2-40B4-BE49-F238E27FC236}">
                <a16:creationId xmlns:a16="http://schemas.microsoft.com/office/drawing/2014/main" id="{B1B42F88-F6B6-4555-BE75-23B69B4E9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2095500"/>
            <a:ext cx="13239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22" name="s4c3">
            <a:extLst xmlns:a="http://schemas.openxmlformats.org/drawingml/2006/main">
              <a:ext uri="{FF2B5EF4-FFF2-40B4-BE49-F238E27FC236}">
                <a16:creationId xmlns:a16="http://schemas.microsoft.com/office/drawing/2014/main" id="{16E80D30-D2AB-48D2-A8EC-600517452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7425" y="1819275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3" name="s4n3">
            <a:extLst xmlns:a="http://schemas.openxmlformats.org/drawingml/2006/main">
              <a:ext uri="{FF2B5EF4-FFF2-40B4-BE49-F238E27FC236}">
                <a16:creationId xmlns:a16="http://schemas.microsoft.com/office/drawing/2014/main" id="{82F1B886-6839-4C98-A41B-88C352626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7425" y="20002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4" name="s4l3">
            <a:extLst xmlns:a="http://schemas.openxmlformats.org/drawingml/2006/main">
              <a:ext uri="{FF2B5EF4-FFF2-40B4-BE49-F238E27FC236}">
                <a16:creationId xmlns:a16="http://schemas.microsoft.com/office/drawing/2014/main" id="{D5C7A279-D2BC-4E53-93B1-0C1003191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7425" y="2686050"/>
            <a:ext cx="1657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КРИТЕРИЙ</a:t>
            </a:r>
          </a:p>
        </p:txBody>
      </p:sp>
      <p:sp>
        <p:nvSpPr>
          <p:cNvPr id="25" name="s4b3">
            <a:extLst xmlns:a="http://schemas.openxmlformats.org/drawingml/2006/main">
              <a:ext uri="{FF2B5EF4-FFF2-40B4-BE49-F238E27FC236}">
                <a16:creationId xmlns:a16="http://schemas.microsoft.com/office/drawing/2014/main" id="{63FFF80C-C641-4BBC-8EB2-4CC251012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7425" y="3124200"/>
            <a:ext cx="16002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что считается достаточным</a:t>
            </a:r>
          </a:p>
        </p:txBody>
      </p:sp>
      <p:sp>
        <p:nvSpPr>
          <p:cNvPr id="26" name="s4link4">
            <a:extLst xmlns:a="http://schemas.openxmlformats.org/drawingml/2006/main">
              <a:ext uri="{FF2B5EF4-FFF2-40B4-BE49-F238E27FC236}">
                <a16:creationId xmlns:a16="http://schemas.microsoft.com/office/drawing/2014/main" id="{2BCFF801-4309-45FC-8752-4F73D4A3D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05825" y="2095500"/>
            <a:ext cx="13239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27" name="s4c4">
            <a:extLst xmlns:a="http://schemas.openxmlformats.org/drawingml/2006/main">
              <a:ext uri="{FF2B5EF4-FFF2-40B4-BE49-F238E27FC236}">
                <a16:creationId xmlns:a16="http://schemas.microsoft.com/office/drawing/2014/main" id="{4251F058-528E-4EF7-BEE1-32BC3C9BA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1819275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8" name="s4n4">
            <a:extLst xmlns:a="http://schemas.openxmlformats.org/drawingml/2006/main">
              <a:ext uri="{FF2B5EF4-FFF2-40B4-BE49-F238E27FC236}">
                <a16:creationId xmlns:a16="http://schemas.microsoft.com/office/drawing/2014/main" id="{31CC5781-CF91-4AE4-B7A9-E1EC2BC08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20002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9" name="s4l4">
            <a:extLst xmlns:a="http://schemas.openxmlformats.org/drawingml/2006/main">
              <a:ext uri="{FF2B5EF4-FFF2-40B4-BE49-F238E27FC236}">
                <a16:creationId xmlns:a16="http://schemas.microsoft.com/office/drawing/2014/main" id="{07635B35-F03C-4903-8E48-B1455ACD6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2686050"/>
            <a:ext cx="1657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ДОКАЗАТЕЛЬСТВА</a:t>
            </a:r>
          </a:p>
        </p:txBody>
      </p:sp>
      <p:sp>
        <p:nvSpPr>
          <p:cNvPr id="30" name="s4b4">
            <a:extLst xmlns:a="http://schemas.openxmlformats.org/drawingml/2006/main">
              <a:ext uri="{FF2B5EF4-FFF2-40B4-BE49-F238E27FC236}">
                <a16:creationId xmlns:a16="http://schemas.microsoft.com/office/drawing/2014/main" id="{D2B18253-DD84-449E-B740-95A78CC4F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3124200"/>
            <a:ext cx="16002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какие записи подтверждают вывод</a:t>
            </a:r>
          </a:p>
        </p:txBody>
      </p:sp>
      <p:sp>
        <p:nvSpPr>
          <p:cNvPr id="31" name="s4c5">
            <a:extLst xmlns:a="http://schemas.openxmlformats.org/drawingml/2006/main">
              <a:ext uri="{FF2B5EF4-FFF2-40B4-BE49-F238E27FC236}">
                <a16:creationId xmlns:a16="http://schemas.microsoft.com/office/drawing/2014/main" id="{E2FD335B-A1B4-4DF2-9542-A302DCEE3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39325" y="1819275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32" name="s4n5">
            <a:extLst xmlns:a="http://schemas.openxmlformats.org/drawingml/2006/main">
              <a:ext uri="{FF2B5EF4-FFF2-40B4-BE49-F238E27FC236}">
                <a16:creationId xmlns:a16="http://schemas.microsoft.com/office/drawing/2014/main" id="{3C4B9410-74D0-4153-BEEA-F27C3D047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39325" y="20002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33" name="s4l5">
            <a:extLst xmlns:a="http://schemas.openxmlformats.org/drawingml/2006/main">
              <a:ext uri="{FF2B5EF4-FFF2-40B4-BE49-F238E27FC236}">
                <a16:creationId xmlns:a16="http://schemas.microsoft.com/office/drawing/2014/main" id="{A12A1B66-D710-4753-B9B2-410C4E346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39325" y="2686050"/>
            <a:ext cx="1657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34" name="s4b5">
            <a:extLst xmlns:a="http://schemas.openxmlformats.org/drawingml/2006/main">
              <a:ext uri="{FF2B5EF4-FFF2-40B4-BE49-F238E27FC236}">
                <a16:creationId xmlns:a16="http://schemas.microsoft.com/office/drawing/2014/main" id="{69275F26-F659-4D14-AD15-8A9CAA034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39325" y="3124200"/>
            <a:ext cx="16002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статус, ограничения, срок</a:t>
            </a:r>
          </a:p>
        </p:txBody>
      </p:sp>
      <p:sp>
        <p:nvSpPr>
          <p:cNvPr id="35" name="s4ex">
            <a:extLst xmlns:a="http://schemas.openxmlformats.org/drawingml/2006/main">
              <a:ext uri="{FF2B5EF4-FFF2-40B4-BE49-F238E27FC236}">
                <a16:creationId xmlns:a16="http://schemas.microsoft.com/office/drawing/2014/main" id="{94813BE1-65BF-4ACA-848A-764D1FE2F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629150"/>
            <a:ext cx="11306175" cy="1076325"/>
          </a:xfrm>
          <a:prstGeom xmlns:a="http://schemas.openxmlformats.org/drawingml/2006/main" prst="roundRect">
            <a:avLst>
              <a:gd name="adj" fmla="val 7080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317DEB"/>
            </a:solidFill>
            <a:prstDash val="solid"/>
          </a:ln>
        </p:spPr>
      </p:sp>
      <p:sp>
        <p:nvSpPr>
          <p:cNvPr id="36" name="s4ext">
            <a:extLst xmlns:a="http://schemas.openxmlformats.org/drawingml/2006/main">
              <a:ext uri="{FF2B5EF4-FFF2-40B4-BE49-F238E27FC236}">
                <a16:creationId xmlns:a16="http://schemas.microsoft.com/office/drawing/2014/main" id="{07A857AD-072C-47BC-B685-72A5F38FA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00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17DEB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17DEB"/>
                </a:solidFill>
                <a:latin typeface="Arial"/>
                <a:ea typeface="Arial"/>
                <a:cs typeface="Arial"/>
              </a:rPr>
              <a:t>ПРИМЕР</a:t>
            </a:r>
          </a:p>
        </p:txBody>
      </p:sp>
      <p:sp>
        <p:nvSpPr>
          <p:cNvPr id="37" name="s4exb">
            <a:extLst xmlns:a="http://schemas.openxmlformats.org/drawingml/2006/main">
              <a:ext uri="{FF2B5EF4-FFF2-40B4-BE49-F238E27FC236}">
                <a16:creationId xmlns:a16="http://schemas.microsoft.com/office/drawing/2014/main" id="{DCB64CF7-30F6-4ED9-99AE-67CEE746E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14925"/>
            <a:ext cx="109061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Не «рукопись подлинна», а: «рукопись создана не позднее 1954 года и пригодна как источник для публикации каталога при сохранении оговорённых ограничений».</a:t>
            </a:r>
          </a:p>
        </p:txBody>
      </p:sp>
    </p:spTree>
    <p:extLst>
      <p:ext uri="{BB962C8B-B14F-4D97-AF65-F5344CB8AC3E}">
        <p14:creationId xmlns:p14="http://schemas.microsoft.com/office/powerpoint/2010/main" val="31693367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6" name="ta5">
            <a:extLst xmlns:a="http://schemas.openxmlformats.org/drawingml/2006/main">
              <a:ext uri="{FF2B5EF4-FFF2-40B4-BE49-F238E27FC236}">
                <a16:creationId xmlns:a16="http://schemas.microsoft.com/office/drawing/2014/main" id="{08343155-7FD5-45EE-B328-E104838A2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3335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" name="t5">
            <a:extLst xmlns:a="http://schemas.openxmlformats.org/drawingml/2006/main">
              <a:ext uri="{FF2B5EF4-FFF2-40B4-BE49-F238E27FC236}">
                <a16:creationId xmlns:a16="http://schemas.microsoft.com/office/drawing/2014/main" id="{FE125CE2-2B15-4902-9F17-71E2C6BD5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6225"/>
            <a:ext cx="1057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Восемь доменов валидации</a:t>
            </a:r>
          </a:p>
        </p:txBody>
      </p:sp>
      <p:sp>
        <p:nvSpPr>
          <p:cNvPr id="3" name="sr5">
            <a:extLst xmlns:a="http://schemas.openxmlformats.org/drawingml/2006/main">
              <a:ext uri="{FF2B5EF4-FFF2-40B4-BE49-F238E27FC236}">
                <a16:creationId xmlns:a16="http://schemas.microsoft.com/office/drawing/2014/main" id="{CA9CB577-F08F-4929-882D-94133403C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152525"/>
            <a:ext cx="2190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4" name="st5">
            <a:extLst xmlns:a="http://schemas.openxmlformats.org/drawingml/2006/main">
              <a:ext uri="{FF2B5EF4-FFF2-40B4-BE49-F238E27FC236}">
                <a16:creationId xmlns:a16="http://schemas.microsoft.com/office/drawing/2014/main" id="{FA40D699-86EA-4C42-B7AC-34DBF2E1F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057275"/>
            <a:ext cx="2333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ПРОЕКТНАЯ СИСТЕМА</a:t>
            </a:r>
          </a:p>
        </p:txBody>
      </p:sp>
      <p:sp>
        <p:nvSpPr>
          <p:cNvPr id="5" name="n5">
            <a:extLst xmlns:a="http://schemas.openxmlformats.org/drawingml/2006/main">
              <a:ext uri="{FF2B5EF4-FFF2-40B4-BE49-F238E27FC236}">
                <a16:creationId xmlns:a16="http://schemas.microsoft.com/office/drawing/2014/main" id="{3B0FE595-A491-49D9-84C9-836C11D8D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B96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B96A3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6" name="s5c0">
            <a:extLst xmlns:a="http://schemas.openxmlformats.org/drawingml/2006/main">
              <a:ext uri="{FF2B5EF4-FFF2-40B4-BE49-F238E27FC236}">
                <a16:creationId xmlns:a16="http://schemas.microsoft.com/office/drawing/2014/main" id="{97313751-E790-4D06-ACE8-4BD89AFFF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40970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7" name="s5d0">
            <a:extLst xmlns:a="http://schemas.openxmlformats.org/drawingml/2006/main">
              <a:ext uri="{FF2B5EF4-FFF2-40B4-BE49-F238E27FC236}">
                <a16:creationId xmlns:a16="http://schemas.microsoft.com/office/drawing/2014/main" id="{88C9CD47-14E0-47C7-93EF-EDEB6FC47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524000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D1</a:t>
            </a:r>
          </a:p>
        </p:txBody>
      </p:sp>
      <p:sp>
        <p:nvSpPr>
          <p:cNvPr id="8" name="s5l0">
            <a:extLst xmlns:a="http://schemas.openxmlformats.org/drawingml/2006/main">
              <a:ext uri="{FF2B5EF4-FFF2-40B4-BE49-F238E27FC236}">
                <a16:creationId xmlns:a16="http://schemas.microsoft.com/office/drawing/2014/main" id="{E79CEEC6-CB6A-44CE-B959-5E6FBE136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14287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ИДЕНТИЧНОСТЬ</a:t>
            </a:r>
          </a:p>
        </p:txBody>
      </p:sp>
      <p:sp>
        <p:nvSpPr>
          <p:cNvPr id="9" name="s5b0">
            <a:extLst xmlns:a="http://schemas.openxmlformats.org/drawingml/2006/main">
              <a:ext uri="{FF2B5EF4-FFF2-40B4-BE49-F238E27FC236}">
                <a16:creationId xmlns:a16="http://schemas.microsoft.com/office/drawing/2014/main" id="{C05ECCB0-83F2-4CDE-BBB8-5F2B54CA3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1781175"/>
            <a:ext cx="4524375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что это и не подмена ли</a:t>
            </a:r>
          </a:p>
        </p:txBody>
      </p:sp>
      <p:sp>
        <p:nvSpPr>
          <p:cNvPr id="10" name="s5r0">
            <a:extLst xmlns:a="http://schemas.openxmlformats.org/drawingml/2006/main">
              <a:ext uri="{FF2B5EF4-FFF2-40B4-BE49-F238E27FC236}">
                <a16:creationId xmlns:a16="http://schemas.microsoft.com/office/drawing/2014/main" id="{90D1AE52-289F-4B2A-99DF-BAB396270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238375"/>
            <a:ext cx="4667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1" name="s5c1">
            <a:extLst xmlns:a="http://schemas.openxmlformats.org/drawingml/2006/main">
              <a:ext uri="{FF2B5EF4-FFF2-40B4-BE49-F238E27FC236}">
                <a16:creationId xmlns:a16="http://schemas.microsoft.com/office/drawing/2014/main" id="{453BD676-67B1-42C3-812A-BD383D5EF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140970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2" name="s5d1">
            <a:extLst xmlns:a="http://schemas.openxmlformats.org/drawingml/2006/main">
              <a:ext uri="{FF2B5EF4-FFF2-40B4-BE49-F238E27FC236}">
                <a16:creationId xmlns:a16="http://schemas.microsoft.com/office/drawing/2014/main" id="{66ABE32F-E274-4FB0-A5A5-81DA3576A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1524000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D2</a:t>
            </a:r>
          </a:p>
        </p:txBody>
      </p:sp>
      <p:sp>
        <p:nvSpPr>
          <p:cNvPr id="13" name="s5l1">
            <a:extLst xmlns:a="http://schemas.openxmlformats.org/drawingml/2006/main">
              <a:ext uri="{FF2B5EF4-FFF2-40B4-BE49-F238E27FC236}">
                <a16:creationId xmlns:a16="http://schemas.microsoft.com/office/drawing/2014/main" id="{B8559A24-3D03-43B5-B86D-BF0707927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14287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ПРОИСХОЖДЕНИЕ</a:t>
            </a:r>
          </a:p>
        </p:txBody>
      </p:sp>
      <p:sp>
        <p:nvSpPr>
          <p:cNvPr id="14" name="s5b1">
            <a:extLst xmlns:a="http://schemas.openxmlformats.org/drawingml/2006/main">
              <a:ext uri="{FF2B5EF4-FFF2-40B4-BE49-F238E27FC236}">
                <a16:creationId xmlns:a16="http://schemas.microsoft.com/office/drawing/2014/main" id="{81E8FE60-E1D1-4921-B40F-E3EEB9218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1781175"/>
            <a:ext cx="4524375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откуда, кем и когда передано</a:t>
            </a:r>
          </a:p>
        </p:txBody>
      </p:sp>
      <p:sp>
        <p:nvSpPr>
          <p:cNvPr id="15" name="s5r1">
            <a:extLst xmlns:a="http://schemas.openxmlformats.org/drawingml/2006/main">
              <a:ext uri="{FF2B5EF4-FFF2-40B4-BE49-F238E27FC236}">
                <a16:creationId xmlns:a16="http://schemas.microsoft.com/office/drawing/2014/main" id="{93E0F74B-5E97-45C6-AA6D-4980D4ED7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238375"/>
            <a:ext cx="4667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6" name="s5c2">
            <a:extLst xmlns:a="http://schemas.openxmlformats.org/drawingml/2006/main">
              <a:ext uri="{FF2B5EF4-FFF2-40B4-BE49-F238E27FC236}">
                <a16:creationId xmlns:a16="http://schemas.microsoft.com/office/drawing/2014/main" id="{05DB7C91-7E20-4AA2-95C3-BA1387E14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54317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7" name="s5d2">
            <a:extLst xmlns:a="http://schemas.openxmlformats.org/drawingml/2006/main">
              <a:ext uri="{FF2B5EF4-FFF2-40B4-BE49-F238E27FC236}">
                <a16:creationId xmlns:a16="http://schemas.microsoft.com/office/drawing/2014/main" id="{848EB879-C13C-495F-B3EF-664F9462F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657475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D3</a:t>
            </a:r>
          </a:p>
        </p:txBody>
      </p:sp>
      <p:sp>
        <p:nvSpPr>
          <p:cNvPr id="18" name="s5l2">
            <a:extLst xmlns:a="http://schemas.openxmlformats.org/drawingml/2006/main">
              <a:ext uri="{FF2B5EF4-FFF2-40B4-BE49-F238E27FC236}">
                <a16:creationId xmlns:a16="http://schemas.microsoft.com/office/drawing/2014/main" id="{841F939A-BA63-4584-A170-EF9073115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56222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НАУЧНАЯ ОБОСНОВАННОСТЬ</a:t>
            </a:r>
          </a:p>
        </p:txBody>
      </p:sp>
      <p:sp>
        <p:nvSpPr>
          <p:cNvPr id="19" name="s5b2">
            <a:extLst xmlns:a="http://schemas.openxmlformats.org/drawingml/2006/main">
              <a:ext uri="{FF2B5EF4-FFF2-40B4-BE49-F238E27FC236}">
                <a16:creationId xmlns:a16="http://schemas.microsoft.com/office/drawing/2014/main" id="{84402F19-62DA-4E7C-AD09-8D0A61CF6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914650"/>
            <a:ext cx="4524375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метод, выборка, воспроизводимость</a:t>
            </a:r>
          </a:p>
        </p:txBody>
      </p:sp>
      <p:sp>
        <p:nvSpPr>
          <p:cNvPr id="20" name="s5r2">
            <a:extLst xmlns:a="http://schemas.openxmlformats.org/drawingml/2006/main">
              <a:ext uri="{FF2B5EF4-FFF2-40B4-BE49-F238E27FC236}">
                <a16:creationId xmlns:a16="http://schemas.microsoft.com/office/drawing/2014/main" id="{7A7153B2-9977-4B07-9896-F9D51FAFD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371850"/>
            <a:ext cx="4667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21" name="s5c3">
            <a:extLst xmlns:a="http://schemas.openxmlformats.org/drawingml/2006/main">
              <a:ext uri="{FF2B5EF4-FFF2-40B4-BE49-F238E27FC236}">
                <a16:creationId xmlns:a16="http://schemas.microsoft.com/office/drawing/2014/main" id="{728778FB-8149-45A9-90A6-D1FD4482F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254317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22" name="s5d3">
            <a:extLst xmlns:a="http://schemas.openxmlformats.org/drawingml/2006/main">
              <a:ext uri="{FF2B5EF4-FFF2-40B4-BE49-F238E27FC236}">
                <a16:creationId xmlns:a16="http://schemas.microsoft.com/office/drawing/2014/main" id="{C04A7EC8-7EE7-4639-A6BF-8EE934B0A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2657475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D4</a:t>
            </a:r>
          </a:p>
        </p:txBody>
      </p:sp>
      <p:sp>
        <p:nvSpPr>
          <p:cNvPr id="23" name="s5l3">
            <a:extLst xmlns:a="http://schemas.openxmlformats.org/drawingml/2006/main">
              <a:ext uri="{FF2B5EF4-FFF2-40B4-BE49-F238E27FC236}">
                <a16:creationId xmlns:a16="http://schemas.microsoft.com/office/drawing/2014/main" id="{F29CB294-6E01-4BA5-972E-0D1A1A9AD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56222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МЕТРОЛОГИЯ</a:t>
            </a:r>
          </a:p>
        </p:txBody>
      </p:sp>
      <p:sp>
        <p:nvSpPr>
          <p:cNvPr id="24" name="s5b3">
            <a:extLst xmlns:a="http://schemas.openxmlformats.org/drawingml/2006/main">
              <a:ext uri="{FF2B5EF4-FFF2-40B4-BE49-F238E27FC236}">
                <a16:creationId xmlns:a16="http://schemas.microsoft.com/office/drawing/2014/main" id="{2542C862-205B-42E2-AB8F-DC7C75F5D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914650"/>
            <a:ext cx="4524375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калибровка и неопределённость</a:t>
            </a:r>
          </a:p>
        </p:txBody>
      </p:sp>
      <p:sp>
        <p:nvSpPr>
          <p:cNvPr id="25" name="s5r3">
            <a:extLst xmlns:a="http://schemas.openxmlformats.org/drawingml/2006/main">
              <a:ext uri="{FF2B5EF4-FFF2-40B4-BE49-F238E27FC236}">
                <a16:creationId xmlns:a16="http://schemas.microsoft.com/office/drawing/2014/main" id="{0954A7C0-7802-44D3-BE30-C8DB3CDDA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371850"/>
            <a:ext cx="4667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26" name="s5c4">
            <a:extLst xmlns:a="http://schemas.openxmlformats.org/drawingml/2006/main">
              <a:ext uri="{FF2B5EF4-FFF2-40B4-BE49-F238E27FC236}">
                <a16:creationId xmlns:a16="http://schemas.microsoft.com/office/drawing/2014/main" id="{06892105-B484-4CD0-9B39-033EB8CE8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6766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7" name="s5d4">
            <a:extLst xmlns:a="http://schemas.openxmlformats.org/drawingml/2006/main">
              <a:ext uri="{FF2B5EF4-FFF2-40B4-BE49-F238E27FC236}">
                <a16:creationId xmlns:a16="http://schemas.microsoft.com/office/drawing/2014/main" id="{4AFAEA91-2462-4AA7-8CCE-4E5108F75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790950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D5</a:t>
            </a:r>
          </a:p>
        </p:txBody>
      </p:sp>
      <p:sp>
        <p:nvSpPr>
          <p:cNvPr id="28" name="s5l4">
            <a:extLst xmlns:a="http://schemas.openxmlformats.org/drawingml/2006/main">
              <a:ext uri="{FF2B5EF4-FFF2-40B4-BE49-F238E27FC236}">
                <a16:creationId xmlns:a16="http://schemas.microsoft.com/office/drawing/2014/main" id="{6E3BAA35-F709-433E-A320-9B2A12CB9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69570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ЦИФРОВАЯ СОХРАННОСТЬ</a:t>
            </a:r>
          </a:p>
        </p:txBody>
      </p:sp>
      <p:sp>
        <p:nvSpPr>
          <p:cNvPr id="29" name="s5b4">
            <a:extLst xmlns:a="http://schemas.openxmlformats.org/drawingml/2006/main">
              <a:ext uri="{FF2B5EF4-FFF2-40B4-BE49-F238E27FC236}">
                <a16:creationId xmlns:a16="http://schemas.microsoft.com/office/drawing/2014/main" id="{4BE62E3D-CC98-4076-972D-B89B3054A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048125"/>
            <a:ext cx="4524375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целостность, формат, восстановление</a:t>
            </a:r>
          </a:p>
        </p:txBody>
      </p:sp>
      <p:sp>
        <p:nvSpPr>
          <p:cNvPr id="30" name="s5r4">
            <a:extLst xmlns:a="http://schemas.openxmlformats.org/drawingml/2006/main">
              <a:ext uri="{FF2B5EF4-FFF2-40B4-BE49-F238E27FC236}">
                <a16:creationId xmlns:a16="http://schemas.microsoft.com/office/drawing/2014/main" id="{724F04FF-8322-4FE5-85C5-763D2B7DC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505325"/>
            <a:ext cx="4667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31" name="s5c5">
            <a:extLst xmlns:a="http://schemas.openxmlformats.org/drawingml/2006/main">
              <a:ext uri="{FF2B5EF4-FFF2-40B4-BE49-F238E27FC236}">
                <a16:creationId xmlns:a16="http://schemas.microsoft.com/office/drawing/2014/main" id="{24AD120D-931F-4C31-8FB5-5D152D53A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36766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32" name="s5d5">
            <a:extLst xmlns:a="http://schemas.openxmlformats.org/drawingml/2006/main">
              <a:ext uri="{FF2B5EF4-FFF2-40B4-BE49-F238E27FC236}">
                <a16:creationId xmlns:a16="http://schemas.microsoft.com/office/drawing/2014/main" id="{FDA5682D-BDD0-453F-901A-4976A4210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3790950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D6</a:t>
            </a:r>
          </a:p>
        </p:txBody>
      </p:sp>
      <p:sp>
        <p:nvSpPr>
          <p:cNvPr id="33" name="s5l5">
            <a:extLst xmlns:a="http://schemas.openxmlformats.org/drawingml/2006/main">
              <a:ext uri="{FF2B5EF4-FFF2-40B4-BE49-F238E27FC236}">
                <a16:creationId xmlns:a16="http://schemas.microsoft.com/office/drawing/2014/main" id="{288087C3-DF7F-4A30-95DC-706A207FF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69570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ПРАВА И ЭТИКА</a:t>
            </a:r>
          </a:p>
        </p:txBody>
      </p:sp>
      <p:sp>
        <p:nvSpPr>
          <p:cNvPr id="34" name="s5b5">
            <a:extLst xmlns:a="http://schemas.openxmlformats.org/drawingml/2006/main">
              <a:ext uri="{FF2B5EF4-FFF2-40B4-BE49-F238E27FC236}">
                <a16:creationId xmlns:a16="http://schemas.microsoft.com/office/drawing/2014/main" id="{6F967EA6-F7B8-42D7-B90F-F1E621922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048125"/>
            <a:ext cx="4524375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основания, ограничения, согласия</a:t>
            </a:r>
          </a:p>
        </p:txBody>
      </p:sp>
      <p:sp>
        <p:nvSpPr>
          <p:cNvPr id="35" name="s5r5">
            <a:extLst xmlns:a="http://schemas.openxmlformats.org/drawingml/2006/main">
              <a:ext uri="{FF2B5EF4-FFF2-40B4-BE49-F238E27FC236}">
                <a16:creationId xmlns:a16="http://schemas.microsoft.com/office/drawing/2014/main" id="{65632D4D-F1AB-4E49-9787-1012904ED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505325"/>
            <a:ext cx="4667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36" name="s5c6">
            <a:extLst xmlns:a="http://schemas.openxmlformats.org/drawingml/2006/main">
              <a:ext uri="{FF2B5EF4-FFF2-40B4-BE49-F238E27FC236}">
                <a16:creationId xmlns:a16="http://schemas.microsoft.com/office/drawing/2014/main" id="{9F62F05C-9BF7-46EC-8683-64ED6EC66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81012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37" name="s5d6">
            <a:extLst xmlns:a="http://schemas.openxmlformats.org/drawingml/2006/main">
              <a:ext uri="{FF2B5EF4-FFF2-40B4-BE49-F238E27FC236}">
                <a16:creationId xmlns:a16="http://schemas.microsoft.com/office/drawing/2014/main" id="{713BBE40-66BA-4EC8-9FE1-33F399BA2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924425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D7</a:t>
            </a:r>
          </a:p>
        </p:txBody>
      </p:sp>
      <p:sp>
        <p:nvSpPr>
          <p:cNvPr id="38" name="s5l6">
            <a:extLst xmlns:a="http://schemas.openxmlformats.org/drawingml/2006/main">
              <a:ext uri="{FF2B5EF4-FFF2-40B4-BE49-F238E27FC236}">
                <a16:creationId xmlns:a16="http://schemas.microsoft.com/office/drawing/2014/main" id="{10371358-757B-432E-982F-863A8BF61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8291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ИИ И ДАННЫЕ</a:t>
            </a:r>
          </a:p>
        </p:txBody>
      </p:sp>
      <p:sp>
        <p:nvSpPr>
          <p:cNvPr id="39" name="s5b6">
            <a:extLst xmlns:a="http://schemas.openxmlformats.org/drawingml/2006/main">
              <a:ext uri="{FF2B5EF4-FFF2-40B4-BE49-F238E27FC236}">
                <a16:creationId xmlns:a16="http://schemas.microsoft.com/office/drawing/2014/main" id="{2A6ADE76-9709-45BF-BDCA-6D1B68F7C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181600"/>
            <a:ext cx="4524375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качество, робастность, смещения</a:t>
            </a:r>
          </a:p>
        </p:txBody>
      </p:sp>
      <p:sp>
        <p:nvSpPr>
          <p:cNvPr id="40" name="s5r6">
            <a:extLst xmlns:a="http://schemas.openxmlformats.org/drawingml/2006/main">
              <a:ext uri="{FF2B5EF4-FFF2-40B4-BE49-F238E27FC236}">
                <a16:creationId xmlns:a16="http://schemas.microsoft.com/office/drawing/2014/main" id="{8B038FC1-9B04-488F-A7D5-51085D122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638800"/>
            <a:ext cx="4667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41" name="s5c7">
            <a:extLst xmlns:a="http://schemas.openxmlformats.org/drawingml/2006/main">
              <a:ext uri="{FF2B5EF4-FFF2-40B4-BE49-F238E27FC236}">
                <a16:creationId xmlns:a16="http://schemas.microsoft.com/office/drawing/2014/main" id="{799C1511-3382-4470-A2E9-EFE5CA978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481012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42" name="s5d7">
            <a:extLst xmlns:a="http://schemas.openxmlformats.org/drawingml/2006/main">
              <a:ext uri="{FF2B5EF4-FFF2-40B4-BE49-F238E27FC236}">
                <a16:creationId xmlns:a16="http://schemas.microsoft.com/office/drawing/2014/main" id="{9149676C-AF3F-4253-ABEA-2C8C89E36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4924425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D8</a:t>
            </a:r>
          </a:p>
        </p:txBody>
      </p:sp>
      <p:sp>
        <p:nvSpPr>
          <p:cNvPr id="43" name="s5l7">
            <a:extLst xmlns:a="http://schemas.openxmlformats.org/drawingml/2006/main">
              <a:ext uri="{FF2B5EF4-FFF2-40B4-BE49-F238E27FC236}">
                <a16:creationId xmlns:a16="http://schemas.microsoft.com/office/drawing/2014/main" id="{773917FC-C16F-4273-A541-7D0CB463B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8291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ЭФФЕКТ И ПРИГОДНОСТЬ</a:t>
            </a:r>
          </a:p>
        </p:txBody>
      </p:sp>
      <p:sp>
        <p:nvSpPr>
          <p:cNvPr id="44" name="s5b7">
            <a:extLst xmlns:a="http://schemas.openxmlformats.org/drawingml/2006/main">
              <a:ext uri="{FF2B5EF4-FFF2-40B4-BE49-F238E27FC236}">
                <a16:creationId xmlns:a16="http://schemas.microsoft.com/office/drawing/2014/main" id="{6D5A1E5B-9E52-43BE-8388-1697788FA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5181600"/>
            <a:ext cx="4524375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результат для заявленной цели</a:t>
            </a:r>
          </a:p>
        </p:txBody>
      </p:sp>
      <p:sp>
        <p:nvSpPr>
          <p:cNvPr id="45" name="s5r7">
            <a:extLst xmlns:a="http://schemas.openxmlformats.org/drawingml/2006/main">
              <a:ext uri="{FF2B5EF4-FFF2-40B4-BE49-F238E27FC236}">
                <a16:creationId xmlns:a16="http://schemas.microsoft.com/office/drawing/2014/main" id="{83F8F4A5-20A8-46FB-AA66-F6C06F1E3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5638800"/>
            <a:ext cx="4667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13519494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ta6">
            <a:extLst xmlns:a="http://schemas.openxmlformats.org/drawingml/2006/main">
              <a:ext uri="{FF2B5EF4-FFF2-40B4-BE49-F238E27FC236}">
                <a16:creationId xmlns:a16="http://schemas.microsoft.com/office/drawing/2014/main" id="{A5BAEC1B-C2E4-4079-90A9-DDF2F1EA4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3335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" name="t6">
            <a:extLst xmlns:a="http://schemas.openxmlformats.org/drawingml/2006/main">
              <a:ext uri="{FF2B5EF4-FFF2-40B4-BE49-F238E27FC236}">
                <a16:creationId xmlns:a16="http://schemas.microsoft.com/office/drawing/2014/main" id="{48E2A026-6F55-4769-81BD-8984E93FF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6225"/>
            <a:ext cx="1057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Пять уровней доказательности V0–V4</a:t>
            </a:r>
          </a:p>
        </p:txBody>
      </p:sp>
      <p:sp>
        <p:nvSpPr>
          <p:cNvPr id="3" name="sr6">
            <a:extLst xmlns:a="http://schemas.openxmlformats.org/drawingml/2006/main">
              <a:ext uri="{FF2B5EF4-FFF2-40B4-BE49-F238E27FC236}">
                <a16:creationId xmlns:a16="http://schemas.microsoft.com/office/drawing/2014/main" id="{80C6FB53-C344-4BD2-AEE2-ED8DFF286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152525"/>
            <a:ext cx="2190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4" name="st6">
            <a:extLst xmlns:a="http://schemas.openxmlformats.org/drawingml/2006/main">
              <a:ext uri="{FF2B5EF4-FFF2-40B4-BE49-F238E27FC236}">
                <a16:creationId xmlns:a16="http://schemas.microsoft.com/office/drawing/2014/main" id="{8C3788A9-542D-4E73-BBEB-50BC7245F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057275"/>
            <a:ext cx="2333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ВНУТРЕННЯЯ ШКАЛА</a:t>
            </a:r>
          </a:p>
        </p:txBody>
      </p:sp>
      <p:sp>
        <p:nvSpPr>
          <p:cNvPr id="5" name="n6">
            <a:extLst xmlns:a="http://schemas.openxmlformats.org/drawingml/2006/main">
              <a:ext uri="{FF2B5EF4-FFF2-40B4-BE49-F238E27FC236}">
                <a16:creationId xmlns:a16="http://schemas.microsoft.com/office/drawing/2014/main" id="{4A3818D9-F305-4043-A92C-A7616CA32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B96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B96A3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6" name="s6link0">
            <a:extLst xmlns:a="http://schemas.openxmlformats.org/drawingml/2006/main">
              <a:ext uri="{FF2B5EF4-FFF2-40B4-BE49-F238E27FC236}">
                <a16:creationId xmlns:a16="http://schemas.microsoft.com/office/drawing/2014/main" id="{C33E7F14-125C-4311-AEAF-A582E8D31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" y="2038350"/>
            <a:ext cx="16954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7" name="s6c0">
            <a:extLst xmlns:a="http://schemas.openxmlformats.org/drawingml/2006/main">
              <a:ext uri="{FF2B5EF4-FFF2-40B4-BE49-F238E27FC236}">
                <a16:creationId xmlns:a16="http://schemas.microsoft.com/office/drawing/2014/main" id="{F948A05D-681E-4906-B0E8-23A7C8008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752600"/>
            <a:ext cx="571500" cy="571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8" name="s6v0">
            <a:extLst xmlns:a="http://schemas.openxmlformats.org/drawingml/2006/main">
              <a:ext uri="{FF2B5EF4-FFF2-40B4-BE49-F238E27FC236}">
                <a16:creationId xmlns:a16="http://schemas.microsoft.com/office/drawing/2014/main" id="{982A8F47-B9A5-42DE-BCE5-EC982725E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943100"/>
            <a:ext cx="5715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V0</a:t>
            </a:r>
          </a:p>
        </p:txBody>
      </p:sp>
      <p:sp>
        <p:nvSpPr>
          <p:cNvPr id="9" name="s6l0">
            <a:extLst xmlns:a="http://schemas.openxmlformats.org/drawingml/2006/main">
              <a:ext uri="{FF2B5EF4-FFF2-40B4-BE49-F238E27FC236}">
                <a16:creationId xmlns:a16="http://schemas.microsoft.com/office/drawing/2014/main" id="{688FD0C9-59BB-4564-B90D-C045F826F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657475"/>
            <a:ext cx="19621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НЕ ЗАЯВЛЕНО</a:t>
            </a:r>
          </a:p>
        </p:txBody>
      </p:sp>
      <p:sp>
        <p:nvSpPr>
          <p:cNvPr id="10" name="s6b0">
            <a:extLst xmlns:a="http://schemas.openxmlformats.org/drawingml/2006/main">
              <a:ext uri="{FF2B5EF4-FFF2-40B4-BE49-F238E27FC236}">
                <a16:creationId xmlns:a16="http://schemas.microsoft.com/office/drawing/2014/main" id="{9DC85E49-BAC7-4472-9BDD-4415FFBBE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276600"/>
            <a:ext cx="19621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нет проверяемого основания</a:t>
            </a:r>
          </a:p>
        </p:txBody>
      </p:sp>
      <p:sp>
        <p:nvSpPr>
          <p:cNvPr id="11" name="s6link1">
            <a:extLst xmlns:a="http://schemas.openxmlformats.org/drawingml/2006/main">
              <a:ext uri="{FF2B5EF4-FFF2-40B4-BE49-F238E27FC236}">
                <a16:creationId xmlns:a16="http://schemas.microsoft.com/office/drawing/2014/main" id="{351C2F42-6F75-4117-874B-C37FB62F3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2038350"/>
            <a:ext cx="16954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2" name="s6c1">
            <a:extLst xmlns:a="http://schemas.openxmlformats.org/drawingml/2006/main">
              <a:ext uri="{FF2B5EF4-FFF2-40B4-BE49-F238E27FC236}">
                <a16:creationId xmlns:a16="http://schemas.microsoft.com/office/drawing/2014/main" id="{C6FE9594-BDC5-4EDB-800C-25F262F3F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1752600"/>
            <a:ext cx="571500" cy="571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3" name="s6v1">
            <a:extLst xmlns:a="http://schemas.openxmlformats.org/drawingml/2006/main">
              <a:ext uri="{FF2B5EF4-FFF2-40B4-BE49-F238E27FC236}">
                <a16:creationId xmlns:a16="http://schemas.microsoft.com/office/drawing/2014/main" id="{0A9CB3D0-225E-48D3-9570-95A877EC3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1943100"/>
            <a:ext cx="5715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V1</a:t>
            </a:r>
          </a:p>
        </p:txBody>
      </p:sp>
      <p:sp>
        <p:nvSpPr>
          <p:cNvPr id="14" name="s6l1">
            <a:extLst xmlns:a="http://schemas.openxmlformats.org/drawingml/2006/main">
              <a:ext uri="{FF2B5EF4-FFF2-40B4-BE49-F238E27FC236}">
                <a16:creationId xmlns:a16="http://schemas.microsoft.com/office/drawing/2014/main" id="{4B3497E4-77BE-4F56-B7E6-5BC944276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2657475"/>
            <a:ext cx="19621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САМОПРОВЕРКА</a:t>
            </a:r>
          </a:p>
        </p:txBody>
      </p:sp>
      <p:sp>
        <p:nvSpPr>
          <p:cNvPr id="15" name="s6b1">
            <a:extLst xmlns:a="http://schemas.openxmlformats.org/drawingml/2006/main">
              <a:ext uri="{FF2B5EF4-FFF2-40B4-BE49-F238E27FC236}">
                <a16:creationId xmlns:a16="http://schemas.microsoft.com/office/drawing/2014/main" id="{56661080-A45E-468D-814B-422C73AB8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3276600"/>
            <a:ext cx="19621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автор и проверяющий совпадают</a:t>
            </a:r>
          </a:p>
        </p:txBody>
      </p:sp>
      <p:sp>
        <p:nvSpPr>
          <p:cNvPr id="16" name="s6link2">
            <a:extLst xmlns:a="http://schemas.openxmlformats.org/drawingml/2006/main">
              <a:ext uri="{FF2B5EF4-FFF2-40B4-BE49-F238E27FC236}">
                <a16:creationId xmlns:a16="http://schemas.microsoft.com/office/drawing/2014/main" id="{09DE3AA7-41CE-4AB7-A161-D1F877278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14975" y="2038350"/>
            <a:ext cx="16954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7" name="s6c2">
            <a:extLst xmlns:a="http://schemas.openxmlformats.org/drawingml/2006/main">
              <a:ext uri="{FF2B5EF4-FFF2-40B4-BE49-F238E27FC236}">
                <a16:creationId xmlns:a16="http://schemas.microsoft.com/office/drawing/2014/main" id="{6B03F32A-46AF-4CD7-BFFC-A4011E9DE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2525" y="1752600"/>
            <a:ext cx="571500" cy="571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18" name="s6v2">
            <a:extLst xmlns:a="http://schemas.openxmlformats.org/drawingml/2006/main">
              <a:ext uri="{FF2B5EF4-FFF2-40B4-BE49-F238E27FC236}">
                <a16:creationId xmlns:a16="http://schemas.microsoft.com/office/drawing/2014/main" id="{B18AA9C2-4731-42AE-A05D-B5ABCBF88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2525" y="1943100"/>
            <a:ext cx="5715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V2</a:t>
            </a:r>
          </a:p>
        </p:txBody>
      </p:sp>
      <p:sp>
        <p:nvSpPr>
          <p:cNvPr id="19" name="s6l2">
            <a:extLst xmlns:a="http://schemas.openxmlformats.org/drawingml/2006/main">
              <a:ext uri="{FF2B5EF4-FFF2-40B4-BE49-F238E27FC236}">
                <a16:creationId xmlns:a16="http://schemas.microsoft.com/office/drawing/2014/main" id="{2AEB4552-B516-4657-B77E-276E034A2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2525" y="2657475"/>
            <a:ext cx="19621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ВНУТРЕННИЙ КОНТРОЛЬ</a:t>
            </a:r>
          </a:p>
        </p:txBody>
      </p:sp>
      <p:sp>
        <p:nvSpPr>
          <p:cNvPr id="20" name="s6b2">
            <a:extLst xmlns:a="http://schemas.openxmlformats.org/drawingml/2006/main">
              <a:ext uri="{FF2B5EF4-FFF2-40B4-BE49-F238E27FC236}">
                <a16:creationId xmlns:a16="http://schemas.microsoft.com/office/drawing/2014/main" id="{04805A76-F045-436B-910A-C0069CCCB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2525" y="3276600"/>
            <a:ext cx="19621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вторая роль внутри организации</a:t>
            </a:r>
          </a:p>
        </p:txBody>
      </p:sp>
      <p:sp>
        <p:nvSpPr>
          <p:cNvPr id="21" name="s6link3">
            <a:extLst xmlns:a="http://schemas.openxmlformats.org/drawingml/2006/main">
              <a:ext uri="{FF2B5EF4-FFF2-40B4-BE49-F238E27FC236}">
                <a16:creationId xmlns:a16="http://schemas.microsoft.com/office/drawing/2014/main" id="{288D7165-9CB9-4B98-BF0F-C96E3D1EB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2038350"/>
            <a:ext cx="16954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22" name="s6c3">
            <a:extLst xmlns:a="http://schemas.openxmlformats.org/drawingml/2006/main">
              <a:ext uri="{FF2B5EF4-FFF2-40B4-BE49-F238E27FC236}">
                <a16:creationId xmlns:a16="http://schemas.microsoft.com/office/drawing/2014/main" id="{423CD200-9881-4903-81E8-65F3D2862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752600"/>
            <a:ext cx="571500" cy="571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3" name="s6v3">
            <a:extLst xmlns:a="http://schemas.openxmlformats.org/drawingml/2006/main">
              <a:ext uri="{FF2B5EF4-FFF2-40B4-BE49-F238E27FC236}">
                <a16:creationId xmlns:a16="http://schemas.microsoft.com/office/drawing/2014/main" id="{8DA17799-0CF8-4D84-9D5F-BB3DCFCAC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943100"/>
            <a:ext cx="5715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V3</a:t>
            </a:r>
          </a:p>
        </p:txBody>
      </p:sp>
      <p:sp>
        <p:nvSpPr>
          <p:cNvPr id="24" name="s6l3">
            <a:extLst xmlns:a="http://schemas.openxmlformats.org/drawingml/2006/main">
              <a:ext uri="{FF2B5EF4-FFF2-40B4-BE49-F238E27FC236}">
                <a16:creationId xmlns:a16="http://schemas.microsoft.com/office/drawing/2014/main" id="{C9D4F7DC-37F2-4EFB-A525-37692E0C1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657475"/>
            <a:ext cx="19621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НЕЗАВИСИМАЯ ЭКСПЕРТИЗА</a:t>
            </a:r>
          </a:p>
        </p:txBody>
      </p:sp>
      <p:sp>
        <p:nvSpPr>
          <p:cNvPr id="25" name="s6b3">
            <a:extLst xmlns:a="http://schemas.openxmlformats.org/drawingml/2006/main">
              <a:ext uri="{FF2B5EF4-FFF2-40B4-BE49-F238E27FC236}">
                <a16:creationId xmlns:a16="http://schemas.microsoft.com/office/drawing/2014/main" id="{9A14359C-F8A3-4B20-AD69-1BDB46AF7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276600"/>
            <a:ext cx="19621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внешний компетентный эксперт</a:t>
            </a:r>
          </a:p>
        </p:txBody>
      </p:sp>
      <p:sp>
        <p:nvSpPr>
          <p:cNvPr id="26" name="s6c4">
            <a:extLst xmlns:a="http://schemas.openxmlformats.org/drawingml/2006/main">
              <a:ext uri="{FF2B5EF4-FFF2-40B4-BE49-F238E27FC236}">
                <a16:creationId xmlns:a16="http://schemas.microsoft.com/office/drawing/2014/main" id="{684A9600-AEE4-4929-91FA-FF8B2BBBF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15475" y="1752600"/>
            <a:ext cx="571500" cy="571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7A58"/>
          </a:solidFill>
          <a:ln xmlns:a="http://schemas.openxmlformats.org/drawingml/2006/main" w="0">
            <a:solidFill>
              <a:srgbClr val="177A58"/>
            </a:solidFill>
            <a:prstDash val="solid"/>
          </a:ln>
        </p:spPr>
      </p:sp>
      <p:sp>
        <p:nvSpPr>
          <p:cNvPr id="27" name="s6v4">
            <a:extLst xmlns:a="http://schemas.openxmlformats.org/drawingml/2006/main">
              <a:ext uri="{FF2B5EF4-FFF2-40B4-BE49-F238E27FC236}">
                <a16:creationId xmlns:a16="http://schemas.microsoft.com/office/drawing/2014/main" id="{182C923D-A47C-448F-A64B-0C036BBC6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15475" y="1943100"/>
            <a:ext cx="5715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V4</a:t>
            </a:r>
          </a:p>
        </p:txBody>
      </p:sp>
      <p:sp>
        <p:nvSpPr>
          <p:cNvPr id="28" name="s6l4">
            <a:extLst xmlns:a="http://schemas.openxmlformats.org/drawingml/2006/main">
              <a:ext uri="{FF2B5EF4-FFF2-40B4-BE49-F238E27FC236}">
                <a16:creationId xmlns:a16="http://schemas.microsoft.com/office/drawing/2014/main" id="{2455B81E-BD5B-4436-95EC-7B6409A77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15475" y="2657475"/>
            <a:ext cx="19621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ПРИЗНАННАЯ СХЕМА</a:t>
            </a:r>
          </a:p>
        </p:txBody>
      </p:sp>
      <p:sp>
        <p:nvSpPr>
          <p:cNvPr id="29" name="s6b4">
            <a:extLst xmlns:a="http://schemas.openxmlformats.org/drawingml/2006/main">
              <a:ext uri="{FF2B5EF4-FFF2-40B4-BE49-F238E27FC236}">
                <a16:creationId xmlns:a16="http://schemas.microsoft.com/office/drawing/2014/main" id="{26ED1808-28B3-427B-AEE6-47D29581E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15475" y="3276600"/>
            <a:ext cx="19621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аккредитованный или нормативный контур</a:t>
            </a:r>
          </a:p>
        </p:txBody>
      </p:sp>
      <p:sp>
        <p:nvSpPr>
          <p:cNvPr id="30" name="s6b">
            <a:extLst xmlns:a="http://schemas.openxmlformats.org/drawingml/2006/main">
              <a:ext uri="{FF2B5EF4-FFF2-40B4-BE49-F238E27FC236}">
                <a16:creationId xmlns:a16="http://schemas.microsoft.com/office/drawing/2014/main" id="{A62D8797-BFA8-4340-B060-D90AE8DB1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895850"/>
            <a:ext cx="11306175" cy="809625"/>
          </a:xfrm>
          <a:prstGeom xmlns:a="http://schemas.openxmlformats.org/drawingml/2006/main" prst="roundRect">
            <a:avLst>
              <a:gd name="adj" fmla="val 9412"/>
            </a:avLst>
          </a:prstGeom>
          <a:solidFill xmlns:a="http://schemas.openxmlformats.org/drawingml/2006/main">
            <a:srgbClr val="FFF3D9"/>
          </a:solidFill>
          <a:ln xmlns:a="http://schemas.openxmlformats.org/drawingml/2006/main" w="9525">
            <a:solidFill>
              <a:srgbClr val="B66A00"/>
            </a:solidFill>
            <a:prstDash val="solid"/>
          </a:ln>
        </p:spPr>
      </p:sp>
      <p:sp>
        <p:nvSpPr>
          <p:cNvPr id="31" name="s6bt">
            <a:extLst xmlns:a="http://schemas.openxmlformats.org/drawingml/2006/main">
              <a:ext uri="{FF2B5EF4-FFF2-40B4-BE49-F238E27FC236}">
                <a16:creationId xmlns:a16="http://schemas.microsoft.com/office/drawing/2014/main" id="{FD272AE3-4EDC-4BDF-8773-4380FAABE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086350"/>
            <a:ext cx="10858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B66A0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B66A00"/>
                </a:solidFill>
                <a:latin typeface="Arial"/>
                <a:ea typeface="Arial"/>
                <a:cs typeface="Arial"/>
              </a:rPr>
              <a:t>Уровень выбирают по риску решения. V4 требуется не всегда; опасно другое — выдавать V1 или V2 за независимое подтверждение.</a:t>
            </a:r>
          </a:p>
        </p:txBody>
      </p:sp>
    </p:spTree>
    <p:extLst>
      <p:ext uri="{BB962C8B-B14F-4D97-AF65-F5344CB8AC3E}">
        <p14:creationId xmlns:p14="http://schemas.microsoft.com/office/powerpoint/2010/main" val="178049112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ta7">
            <a:extLst xmlns:a="http://schemas.openxmlformats.org/drawingml/2006/main">
              <a:ext uri="{FF2B5EF4-FFF2-40B4-BE49-F238E27FC236}">
                <a16:creationId xmlns:a16="http://schemas.microsoft.com/office/drawing/2014/main" id="{6CF9A1FB-2C81-438D-995B-6AFBE518F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3335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" name="t7">
            <a:extLst xmlns:a="http://schemas.openxmlformats.org/drawingml/2006/main">
              <a:ext uri="{FF2B5EF4-FFF2-40B4-BE49-F238E27FC236}">
                <a16:creationId xmlns:a16="http://schemas.microsoft.com/office/drawing/2014/main" id="{DFF5EFFD-C845-4453-AD0B-D1E46685E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6225"/>
            <a:ext cx="1057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Реестр VAL: 28 инструментов</a:t>
            </a:r>
          </a:p>
        </p:txBody>
      </p:sp>
      <p:sp>
        <p:nvSpPr>
          <p:cNvPr id="3" name="sr7">
            <a:extLst xmlns:a="http://schemas.openxmlformats.org/drawingml/2006/main">
              <a:ext uri="{FF2B5EF4-FFF2-40B4-BE49-F238E27FC236}">
                <a16:creationId xmlns:a16="http://schemas.microsoft.com/office/drawing/2014/main" id="{8F6789C1-2B04-407E-B470-5D2F51135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152525"/>
            <a:ext cx="2190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4" name="st7">
            <a:extLst xmlns:a="http://schemas.openxmlformats.org/drawingml/2006/main">
              <a:ext uri="{FF2B5EF4-FFF2-40B4-BE49-F238E27FC236}">
                <a16:creationId xmlns:a16="http://schemas.microsoft.com/office/drawing/2014/main" id="{701B866A-4417-4ECA-821F-50C5FDFDB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057275"/>
            <a:ext cx="2333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ЕДИНАЯ НУМЕРАЦИЯ</a:t>
            </a:r>
          </a:p>
        </p:txBody>
      </p:sp>
      <p:sp>
        <p:nvSpPr>
          <p:cNvPr id="5" name="n7">
            <a:extLst xmlns:a="http://schemas.openxmlformats.org/drawingml/2006/main">
              <a:ext uri="{FF2B5EF4-FFF2-40B4-BE49-F238E27FC236}">
                <a16:creationId xmlns:a16="http://schemas.microsoft.com/office/drawing/2014/main" id="{49F81529-007B-4F6F-A986-14832BDE8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B96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B96A3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6" name="s7c0">
            <a:extLst xmlns:a="http://schemas.openxmlformats.org/drawingml/2006/main">
              <a:ext uri="{FF2B5EF4-FFF2-40B4-BE49-F238E27FC236}">
                <a16:creationId xmlns:a16="http://schemas.microsoft.com/office/drawing/2014/main" id="{42EE708A-46BF-4D78-9400-7CDAA439C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42875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7" name="s7n0">
            <a:extLst xmlns:a="http://schemas.openxmlformats.org/drawingml/2006/main">
              <a:ext uri="{FF2B5EF4-FFF2-40B4-BE49-F238E27FC236}">
                <a16:creationId xmlns:a16="http://schemas.microsoft.com/office/drawing/2014/main" id="{E8B63956-0F8F-4710-8314-3A0DBB830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5811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7code0">
            <a:extLst xmlns:a="http://schemas.openxmlformats.org/drawingml/2006/main">
              <a:ext uri="{FF2B5EF4-FFF2-40B4-BE49-F238E27FC236}">
                <a16:creationId xmlns:a16="http://schemas.microsoft.com/office/drawing/2014/main" id="{9BCCC2CB-17AE-478B-9711-0D20FE966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1438275"/>
            <a:ext cx="1619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17DEB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17DEB"/>
                </a:solidFill>
                <a:latin typeface="Arial"/>
                <a:ea typeface="Arial"/>
                <a:cs typeface="Arial"/>
              </a:rPr>
              <a:t>VAL-01—08</a:t>
            </a:r>
          </a:p>
        </p:txBody>
      </p:sp>
      <p:sp>
        <p:nvSpPr>
          <p:cNvPr id="9" name="s7l0">
            <a:extLst xmlns:a="http://schemas.openxmlformats.org/drawingml/2006/main">
              <a:ext uri="{FF2B5EF4-FFF2-40B4-BE49-F238E27FC236}">
                <a16:creationId xmlns:a16="http://schemas.microsoft.com/office/drawing/2014/main" id="{905B5957-1B60-4F82-80F2-21991C4B2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1438275"/>
            <a:ext cx="400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ПРОИСХОЖДЕНИЕ И НАУКА</a:t>
            </a:r>
          </a:p>
        </p:txBody>
      </p:sp>
      <p:sp>
        <p:nvSpPr>
          <p:cNvPr id="10" name="s7b0">
            <a:extLst xmlns:a="http://schemas.openxmlformats.org/drawingml/2006/main">
              <a:ext uri="{FF2B5EF4-FFF2-40B4-BE49-F238E27FC236}">
                <a16:creationId xmlns:a16="http://schemas.microsoft.com/office/drawing/2014/main" id="{7D740DEC-2E5E-4B7F-A0CD-519CA784D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1800225"/>
            <a:ext cx="990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идентификация • цепочка владения • библиография • атрибуция • экспертное заключение • выборка • статистика • воспроизводимость</a:t>
            </a:r>
          </a:p>
        </p:txBody>
      </p:sp>
      <p:sp>
        <p:nvSpPr>
          <p:cNvPr id="11" name="s7r0">
            <a:extLst xmlns:a="http://schemas.openxmlformats.org/drawingml/2006/main">
              <a:ext uri="{FF2B5EF4-FFF2-40B4-BE49-F238E27FC236}">
                <a16:creationId xmlns:a16="http://schemas.microsoft.com/office/drawing/2014/main" id="{396A0681-3246-440D-AD2F-BAD75B49B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2362200"/>
            <a:ext cx="10001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2" name="s7c1">
            <a:extLst xmlns:a="http://schemas.openxmlformats.org/drawingml/2006/main">
              <a:ext uri="{FF2B5EF4-FFF2-40B4-BE49-F238E27FC236}">
                <a16:creationId xmlns:a16="http://schemas.microsoft.com/office/drawing/2014/main" id="{1458C976-4D7A-4249-9D59-D7AABCD31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505075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3" name="s7n1">
            <a:extLst xmlns:a="http://schemas.openxmlformats.org/drawingml/2006/main">
              <a:ext uri="{FF2B5EF4-FFF2-40B4-BE49-F238E27FC236}">
                <a16:creationId xmlns:a16="http://schemas.microsoft.com/office/drawing/2014/main" id="{C28DE46D-E856-46A5-B4F3-C632DFE1A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6574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4" name="s7code1">
            <a:extLst xmlns:a="http://schemas.openxmlformats.org/drawingml/2006/main">
              <a:ext uri="{FF2B5EF4-FFF2-40B4-BE49-F238E27FC236}">
                <a16:creationId xmlns:a16="http://schemas.microsoft.com/office/drawing/2014/main" id="{22D9E559-B4C1-4BB8-A757-6A4763AAB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2514600"/>
            <a:ext cx="1619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17DEB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17DEB"/>
                </a:solidFill>
                <a:latin typeface="Arial"/>
                <a:ea typeface="Arial"/>
                <a:cs typeface="Arial"/>
              </a:rPr>
              <a:t>VAL-09—16</a:t>
            </a:r>
          </a:p>
        </p:txBody>
      </p:sp>
      <p:sp>
        <p:nvSpPr>
          <p:cNvPr id="15" name="s7l1">
            <a:extLst xmlns:a="http://schemas.openxmlformats.org/drawingml/2006/main">
              <a:ext uri="{FF2B5EF4-FFF2-40B4-BE49-F238E27FC236}">
                <a16:creationId xmlns:a16="http://schemas.microsoft.com/office/drawing/2014/main" id="{38645EFB-F5AF-4361-B5A5-3963C38E7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514600"/>
            <a:ext cx="400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ИЗМЕРЕНИЯ И СОХРАННОСТЬ</a:t>
            </a:r>
          </a:p>
        </p:txBody>
      </p:sp>
      <p:sp>
        <p:nvSpPr>
          <p:cNvPr id="16" name="s7b1">
            <a:extLst xmlns:a="http://schemas.openxmlformats.org/drawingml/2006/main">
              <a:ext uri="{FF2B5EF4-FFF2-40B4-BE49-F238E27FC236}">
                <a16:creationId xmlns:a16="http://schemas.microsoft.com/office/drawing/2014/main" id="{FCFB3608-352D-4E62-AAE5-F241A911D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2876550"/>
            <a:ext cx="990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калибровка • неопределённость • межлабораторное сравнение • контрольная проба • fixity • формат • пакет передачи • тест восстановления</a:t>
            </a:r>
          </a:p>
        </p:txBody>
      </p:sp>
      <p:sp>
        <p:nvSpPr>
          <p:cNvPr id="17" name="s7r1">
            <a:extLst xmlns:a="http://schemas.openxmlformats.org/drawingml/2006/main">
              <a:ext uri="{FF2B5EF4-FFF2-40B4-BE49-F238E27FC236}">
                <a16:creationId xmlns:a16="http://schemas.microsoft.com/office/drawing/2014/main" id="{1C7E165E-CEF7-4F4E-8DFA-6E15325E5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3438525"/>
            <a:ext cx="10001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8" name="s7c2">
            <a:extLst xmlns:a="http://schemas.openxmlformats.org/drawingml/2006/main">
              <a:ext uri="{FF2B5EF4-FFF2-40B4-BE49-F238E27FC236}">
                <a16:creationId xmlns:a16="http://schemas.microsoft.com/office/drawing/2014/main" id="{9DB36318-DED6-4721-8D6F-992C40611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58140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19" name="s7n2">
            <a:extLst xmlns:a="http://schemas.openxmlformats.org/drawingml/2006/main">
              <a:ext uri="{FF2B5EF4-FFF2-40B4-BE49-F238E27FC236}">
                <a16:creationId xmlns:a16="http://schemas.microsoft.com/office/drawing/2014/main" id="{70FF809E-6361-4A95-8873-7CF51451E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73380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20" name="s7code2">
            <a:extLst xmlns:a="http://schemas.openxmlformats.org/drawingml/2006/main">
              <a:ext uri="{FF2B5EF4-FFF2-40B4-BE49-F238E27FC236}">
                <a16:creationId xmlns:a16="http://schemas.microsoft.com/office/drawing/2014/main" id="{F207D23D-A361-4481-85C6-A3320ABB4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3590925"/>
            <a:ext cx="1619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17DEB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17DEB"/>
                </a:solidFill>
                <a:latin typeface="Arial"/>
                <a:ea typeface="Arial"/>
                <a:cs typeface="Arial"/>
              </a:rPr>
              <a:t>VAL-17—24</a:t>
            </a:r>
          </a:p>
        </p:txBody>
      </p:sp>
      <p:sp>
        <p:nvSpPr>
          <p:cNvPr id="21" name="s7l2">
            <a:extLst xmlns:a="http://schemas.openxmlformats.org/drawingml/2006/main">
              <a:ext uri="{FF2B5EF4-FFF2-40B4-BE49-F238E27FC236}">
                <a16:creationId xmlns:a16="http://schemas.microsoft.com/office/drawing/2014/main" id="{7AE526F6-15C8-4F24-80C1-3CB61609D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3590925"/>
            <a:ext cx="400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ПРАВА И ИНТЕЛЛЕКТУАЛЬНАЯ СИСТЕМА</a:t>
            </a:r>
          </a:p>
        </p:txBody>
      </p:sp>
      <p:sp>
        <p:nvSpPr>
          <p:cNvPr id="22" name="s7b2">
            <a:extLst xmlns:a="http://schemas.openxmlformats.org/drawingml/2006/main">
              <a:ext uri="{FF2B5EF4-FFF2-40B4-BE49-F238E27FC236}">
                <a16:creationId xmlns:a16="http://schemas.microsoft.com/office/drawing/2014/main" id="{C9AA2C09-5E50-4FA0-B5AE-F068EE83C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3952875"/>
            <a:ext cx="990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правовой чек-лист • этика • лицензии • паспорт данных • паспорт модели • TEVV • смещения и робастность • человеческое решение</a:t>
            </a:r>
          </a:p>
        </p:txBody>
      </p:sp>
      <p:sp>
        <p:nvSpPr>
          <p:cNvPr id="23" name="s7r2">
            <a:extLst xmlns:a="http://schemas.openxmlformats.org/drawingml/2006/main">
              <a:ext uri="{FF2B5EF4-FFF2-40B4-BE49-F238E27FC236}">
                <a16:creationId xmlns:a16="http://schemas.microsoft.com/office/drawing/2014/main" id="{4AEF2FC2-86FA-4266-824A-A65ABA93B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4514850"/>
            <a:ext cx="10001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24" name="s7c3">
            <a:extLst xmlns:a="http://schemas.openxmlformats.org/drawingml/2006/main">
              <a:ext uri="{FF2B5EF4-FFF2-40B4-BE49-F238E27FC236}">
                <a16:creationId xmlns:a16="http://schemas.microsoft.com/office/drawing/2014/main" id="{60065E74-6591-4FF9-894B-3888F310A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657725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7A58"/>
          </a:solidFill>
          <a:ln xmlns:a="http://schemas.openxmlformats.org/drawingml/2006/main" w="0">
            <a:solidFill>
              <a:srgbClr val="177A58"/>
            </a:solidFill>
            <a:prstDash val="solid"/>
          </a:ln>
        </p:spPr>
      </p:sp>
      <p:sp>
        <p:nvSpPr>
          <p:cNvPr id="25" name="s7n3">
            <a:extLst xmlns:a="http://schemas.openxmlformats.org/drawingml/2006/main">
              <a:ext uri="{FF2B5EF4-FFF2-40B4-BE49-F238E27FC236}">
                <a16:creationId xmlns:a16="http://schemas.microsoft.com/office/drawing/2014/main" id="{54B3480F-B1F6-4470-9F16-0CBEB9A6A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8101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6" name="s7code3">
            <a:extLst xmlns:a="http://schemas.openxmlformats.org/drawingml/2006/main">
              <a:ext uri="{FF2B5EF4-FFF2-40B4-BE49-F238E27FC236}">
                <a16:creationId xmlns:a16="http://schemas.microsoft.com/office/drawing/2014/main" id="{89F13950-4D40-460F-B089-8ADFA2547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4667250"/>
            <a:ext cx="1619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17DEB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17DEB"/>
                </a:solidFill>
                <a:latin typeface="Arial"/>
                <a:ea typeface="Arial"/>
                <a:cs typeface="Arial"/>
              </a:rPr>
              <a:t>VAL-25—28</a:t>
            </a:r>
          </a:p>
        </p:txBody>
      </p:sp>
      <p:sp>
        <p:nvSpPr>
          <p:cNvPr id="27" name="s7l3">
            <a:extLst xmlns:a="http://schemas.openxmlformats.org/drawingml/2006/main">
              <a:ext uri="{FF2B5EF4-FFF2-40B4-BE49-F238E27FC236}">
                <a16:creationId xmlns:a16="http://schemas.microsoft.com/office/drawing/2014/main" id="{A512588D-F5CD-4747-BE6B-A1ABBD156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4667250"/>
            <a:ext cx="400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ЭФФЕКТ И УПРАВЛЕНИЕ</a:t>
            </a:r>
          </a:p>
        </p:txBody>
      </p:sp>
      <p:sp>
        <p:nvSpPr>
          <p:cNvPr id="28" name="s7b3">
            <a:extLst xmlns:a="http://schemas.openxmlformats.org/drawingml/2006/main">
              <a:ext uri="{FF2B5EF4-FFF2-40B4-BE49-F238E27FC236}">
                <a16:creationId xmlns:a16="http://schemas.microsoft.com/office/drawing/2014/main" id="{61531950-353B-496B-A0C0-1FBB7519F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5029200"/>
            <a:ext cx="990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реестр рисков • показатели результата • постконтроль • повторная валидация</a:t>
            </a:r>
          </a:p>
        </p:txBody>
      </p:sp>
      <p:sp>
        <p:nvSpPr>
          <p:cNvPr id="29" name="s7r3">
            <a:extLst xmlns:a="http://schemas.openxmlformats.org/drawingml/2006/main">
              <a:ext uri="{FF2B5EF4-FFF2-40B4-BE49-F238E27FC236}">
                <a16:creationId xmlns:a16="http://schemas.microsoft.com/office/drawing/2014/main" id="{98EBC42F-95A4-4B40-BF7C-5E7A3E521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5591175"/>
            <a:ext cx="10001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30" name="s7f">
            <a:extLst xmlns:a="http://schemas.openxmlformats.org/drawingml/2006/main">
              <a:ext uri="{FF2B5EF4-FFF2-40B4-BE49-F238E27FC236}">
                <a16:creationId xmlns:a16="http://schemas.microsoft.com/office/drawing/2014/main" id="{B3CB7D01-E611-4E1F-930C-9E0F7CCFB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943600"/>
            <a:ext cx="1066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Каждый код связывает метод, исполнителя, доказательства, версию и принятое решение.</a:t>
            </a:r>
          </a:p>
        </p:txBody>
      </p:sp>
    </p:spTree>
    <p:extLst>
      <p:ext uri="{BB962C8B-B14F-4D97-AF65-F5344CB8AC3E}">
        <p14:creationId xmlns:p14="http://schemas.microsoft.com/office/powerpoint/2010/main" val="9552060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8" name="ta8">
            <a:extLst xmlns:a="http://schemas.openxmlformats.org/drawingml/2006/main">
              <a:ext uri="{FF2B5EF4-FFF2-40B4-BE49-F238E27FC236}">
                <a16:creationId xmlns:a16="http://schemas.microsoft.com/office/drawing/2014/main" id="{50F602F7-0B2F-4261-9B8D-EF599DCDA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3335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" name="t8">
            <a:extLst xmlns:a="http://schemas.openxmlformats.org/drawingml/2006/main">
              <a:ext uri="{FF2B5EF4-FFF2-40B4-BE49-F238E27FC236}">
                <a16:creationId xmlns:a16="http://schemas.microsoft.com/office/drawing/2014/main" id="{7542EBB0-BBF5-4C0E-B0DD-FC4F9DEBD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6225"/>
            <a:ext cx="1057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Паспорт валидации — 10 обязательных блоков</a:t>
            </a:r>
          </a:p>
        </p:txBody>
      </p:sp>
      <p:sp>
        <p:nvSpPr>
          <p:cNvPr id="3" name="sr8">
            <a:extLst xmlns:a="http://schemas.openxmlformats.org/drawingml/2006/main">
              <a:ext uri="{FF2B5EF4-FFF2-40B4-BE49-F238E27FC236}">
                <a16:creationId xmlns:a16="http://schemas.microsoft.com/office/drawing/2014/main" id="{77D23716-4FF2-49D2-8499-0F56C6D54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152525"/>
            <a:ext cx="2190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4" name="st8">
            <a:extLst xmlns:a="http://schemas.openxmlformats.org/drawingml/2006/main">
              <a:ext uri="{FF2B5EF4-FFF2-40B4-BE49-F238E27FC236}">
                <a16:creationId xmlns:a16="http://schemas.microsoft.com/office/drawing/2014/main" id="{78935A94-738A-4667-9D30-D6F2E2525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057275"/>
            <a:ext cx="2333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ПРОЕКТНАЯ СИСТЕМА</a:t>
            </a:r>
          </a:p>
        </p:txBody>
      </p:sp>
      <p:sp>
        <p:nvSpPr>
          <p:cNvPr id="5" name="n8">
            <a:extLst xmlns:a="http://schemas.openxmlformats.org/drawingml/2006/main">
              <a:ext uri="{FF2B5EF4-FFF2-40B4-BE49-F238E27FC236}">
                <a16:creationId xmlns:a16="http://schemas.microsoft.com/office/drawing/2014/main" id="{9889AA8D-FB50-477A-8969-761180CAE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B96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B96A3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6" name="s8c0">
            <a:extLst xmlns:a="http://schemas.openxmlformats.org/drawingml/2006/main">
              <a:ext uri="{FF2B5EF4-FFF2-40B4-BE49-F238E27FC236}">
                <a16:creationId xmlns:a16="http://schemas.microsoft.com/office/drawing/2014/main" id="{500F5CAC-DFFF-4871-B9D8-A3216A400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3906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7" name="s8n0">
            <a:extLst xmlns:a="http://schemas.openxmlformats.org/drawingml/2006/main">
              <a:ext uri="{FF2B5EF4-FFF2-40B4-BE49-F238E27FC236}">
                <a16:creationId xmlns:a16="http://schemas.microsoft.com/office/drawing/2014/main" id="{291E9A73-BFA9-4B1C-B752-499A1C9CB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476375"/>
            <a:ext cx="3238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8t0">
            <a:extLst xmlns:a="http://schemas.openxmlformats.org/drawingml/2006/main">
              <a:ext uri="{FF2B5EF4-FFF2-40B4-BE49-F238E27FC236}">
                <a16:creationId xmlns:a16="http://schemas.microsoft.com/office/drawing/2014/main" id="{4863D4A5-26C9-438F-8317-F6C339770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419225"/>
            <a:ext cx="4476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ID и версия</a:t>
            </a:r>
          </a:p>
        </p:txBody>
      </p:sp>
      <p:sp>
        <p:nvSpPr>
          <p:cNvPr id="9" name="s8r0">
            <a:extLst xmlns:a="http://schemas.openxmlformats.org/drawingml/2006/main">
              <a:ext uri="{FF2B5EF4-FFF2-40B4-BE49-F238E27FC236}">
                <a16:creationId xmlns:a16="http://schemas.microsoft.com/office/drawing/2014/main" id="{FC06E24B-ACCE-4BB8-945A-D4A6F0EA4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828800"/>
            <a:ext cx="4686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0" name="s8c1">
            <a:extLst xmlns:a="http://schemas.openxmlformats.org/drawingml/2006/main">
              <a:ext uri="{FF2B5EF4-FFF2-40B4-BE49-F238E27FC236}">
                <a16:creationId xmlns:a16="http://schemas.microsoft.com/office/drawing/2014/main" id="{6ED871CB-FC29-44B4-B18A-C6CBA1087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13906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1" name="s8n1">
            <a:extLst xmlns:a="http://schemas.openxmlformats.org/drawingml/2006/main">
              <a:ext uri="{FF2B5EF4-FFF2-40B4-BE49-F238E27FC236}">
                <a16:creationId xmlns:a16="http://schemas.microsoft.com/office/drawing/2014/main" id="{D6843C0E-B348-4FFA-95AA-E487F8AC0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1476375"/>
            <a:ext cx="3238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2" name="s8t1">
            <a:extLst xmlns:a="http://schemas.openxmlformats.org/drawingml/2006/main">
              <a:ext uri="{FF2B5EF4-FFF2-40B4-BE49-F238E27FC236}">
                <a16:creationId xmlns:a16="http://schemas.microsoft.com/office/drawing/2014/main" id="{85D7C674-4074-4A90-B618-821ABFD1F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1419225"/>
            <a:ext cx="4476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объект и утверждение</a:t>
            </a:r>
          </a:p>
        </p:txBody>
      </p:sp>
      <p:sp>
        <p:nvSpPr>
          <p:cNvPr id="13" name="s8r1">
            <a:extLst xmlns:a="http://schemas.openxmlformats.org/drawingml/2006/main">
              <a:ext uri="{FF2B5EF4-FFF2-40B4-BE49-F238E27FC236}">
                <a16:creationId xmlns:a16="http://schemas.microsoft.com/office/drawing/2014/main" id="{38E7E584-15AB-40E1-96D0-18F8FE3AC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1828800"/>
            <a:ext cx="4686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4" name="s8c2">
            <a:extLst xmlns:a="http://schemas.openxmlformats.org/drawingml/2006/main">
              <a:ext uri="{FF2B5EF4-FFF2-40B4-BE49-F238E27FC236}">
                <a16:creationId xmlns:a16="http://schemas.microsoft.com/office/drawing/2014/main" id="{FC409202-3C98-4C93-B3EF-E32659111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2669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5" name="s8n2">
            <a:extLst xmlns:a="http://schemas.openxmlformats.org/drawingml/2006/main">
              <a:ext uri="{FF2B5EF4-FFF2-40B4-BE49-F238E27FC236}">
                <a16:creationId xmlns:a16="http://schemas.microsoft.com/office/drawing/2014/main" id="{254980FA-DC90-4F8D-A759-395F52C32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352675"/>
            <a:ext cx="3238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6" name="s8t2">
            <a:extLst xmlns:a="http://schemas.openxmlformats.org/drawingml/2006/main">
              <a:ext uri="{FF2B5EF4-FFF2-40B4-BE49-F238E27FC236}">
                <a16:creationId xmlns:a16="http://schemas.microsoft.com/office/drawing/2014/main" id="{855A28FC-F6F9-46C4-B7B4-9B53763DA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295525"/>
            <a:ext cx="4476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цель и область применения</a:t>
            </a:r>
          </a:p>
        </p:txBody>
      </p:sp>
      <p:sp>
        <p:nvSpPr>
          <p:cNvPr id="17" name="s8r2">
            <a:extLst xmlns:a="http://schemas.openxmlformats.org/drawingml/2006/main">
              <a:ext uri="{FF2B5EF4-FFF2-40B4-BE49-F238E27FC236}">
                <a16:creationId xmlns:a16="http://schemas.microsoft.com/office/drawing/2014/main" id="{A719DFAD-7DAD-4113-AE71-6B9E91525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705100"/>
            <a:ext cx="4686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8" name="s8c3">
            <a:extLst xmlns:a="http://schemas.openxmlformats.org/drawingml/2006/main">
              <a:ext uri="{FF2B5EF4-FFF2-40B4-BE49-F238E27FC236}">
                <a16:creationId xmlns:a16="http://schemas.microsoft.com/office/drawing/2014/main" id="{7D62817B-37C6-4FE4-BF05-99BC56827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22669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9" name="s8n3">
            <a:extLst xmlns:a="http://schemas.openxmlformats.org/drawingml/2006/main">
              <a:ext uri="{FF2B5EF4-FFF2-40B4-BE49-F238E27FC236}">
                <a16:creationId xmlns:a16="http://schemas.microsoft.com/office/drawing/2014/main" id="{83546359-AC36-490E-B238-E8E24B29A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2352675"/>
            <a:ext cx="3238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0" name="s8t3">
            <a:extLst xmlns:a="http://schemas.openxmlformats.org/drawingml/2006/main">
              <a:ext uri="{FF2B5EF4-FFF2-40B4-BE49-F238E27FC236}">
                <a16:creationId xmlns:a16="http://schemas.microsoft.com/office/drawing/2014/main" id="{2FA29DA5-0047-454E-96A7-5F4D65F61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295525"/>
            <a:ext cx="4476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критерии принятия</a:t>
            </a:r>
          </a:p>
        </p:txBody>
      </p:sp>
      <p:sp>
        <p:nvSpPr>
          <p:cNvPr id="21" name="s8r3">
            <a:extLst xmlns:a="http://schemas.openxmlformats.org/drawingml/2006/main">
              <a:ext uri="{FF2B5EF4-FFF2-40B4-BE49-F238E27FC236}">
                <a16:creationId xmlns:a16="http://schemas.microsoft.com/office/drawing/2014/main" id="{A8498ABE-9BEA-40AD-A570-B843E1052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705100"/>
            <a:ext cx="4686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22" name="s8c4">
            <a:extLst xmlns:a="http://schemas.openxmlformats.org/drawingml/2006/main">
              <a:ext uri="{FF2B5EF4-FFF2-40B4-BE49-F238E27FC236}">
                <a16:creationId xmlns:a16="http://schemas.microsoft.com/office/drawing/2014/main" id="{1BDB6182-7E60-4FCA-BCEE-5DAF4CB2C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1432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3" name="s8n4">
            <a:extLst xmlns:a="http://schemas.openxmlformats.org/drawingml/2006/main">
              <a:ext uri="{FF2B5EF4-FFF2-40B4-BE49-F238E27FC236}">
                <a16:creationId xmlns:a16="http://schemas.microsoft.com/office/drawing/2014/main" id="{0FF1EC29-BD42-45F1-95E7-AE4B0F32C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228975"/>
            <a:ext cx="3238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4" name="s8t4">
            <a:extLst xmlns:a="http://schemas.openxmlformats.org/drawingml/2006/main">
              <a:ext uri="{FF2B5EF4-FFF2-40B4-BE49-F238E27FC236}">
                <a16:creationId xmlns:a16="http://schemas.microsoft.com/office/drawing/2014/main" id="{97639044-3322-4A6D-B0A0-B5BF10177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171825"/>
            <a:ext cx="4476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методы VAL</a:t>
            </a:r>
          </a:p>
        </p:txBody>
      </p:sp>
      <p:sp>
        <p:nvSpPr>
          <p:cNvPr id="25" name="s8r4">
            <a:extLst xmlns:a="http://schemas.openxmlformats.org/drawingml/2006/main">
              <a:ext uri="{FF2B5EF4-FFF2-40B4-BE49-F238E27FC236}">
                <a16:creationId xmlns:a16="http://schemas.microsoft.com/office/drawing/2014/main" id="{6C5C2475-21D2-49FE-9F6A-92A0F73BB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581400"/>
            <a:ext cx="4686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26" name="s8c5">
            <a:extLst xmlns:a="http://schemas.openxmlformats.org/drawingml/2006/main">
              <a:ext uri="{FF2B5EF4-FFF2-40B4-BE49-F238E27FC236}">
                <a16:creationId xmlns:a16="http://schemas.microsoft.com/office/drawing/2014/main" id="{B3928F8A-2E63-4DFD-83BB-FD9825034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31432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7" name="s8n5">
            <a:extLst xmlns:a="http://schemas.openxmlformats.org/drawingml/2006/main">
              <a:ext uri="{FF2B5EF4-FFF2-40B4-BE49-F238E27FC236}">
                <a16:creationId xmlns:a16="http://schemas.microsoft.com/office/drawing/2014/main" id="{39244B89-6EB5-41CA-B3E3-292E36A61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3228975"/>
            <a:ext cx="3238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28" name="s8t5">
            <a:extLst xmlns:a="http://schemas.openxmlformats.org/drawingml/2006/main">
              <a:ext uri="{FF2B5EF4-FFF2-40B4-BE49-F238E27FC236}">
                <a16:creationId xmlns:a16="http://schemas.microsoft.com/office/drawing/2014/main" id="{123CB455-66D9-4669-BF3A-EA54F4F69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3171825"/>
            <a:ext cx="4476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доказательства и ссылки</a:t>
            </a:r>
          </a:p>
        </p:txBody>
      </p:sp>
      <p:sp>
        <p:nvSpPr>
          <p:cNvPr id="29" name="s8r5">
            <a:extLst xmlns:a="http://schemas.openxmlformats.org/drawingml/2006/main">
              <a:ext uri="{FF2B5EF4-FFF2-40B4-BE49-F238E27FC236}">
                <a16:creationId xmlns:a16="http://schemas.microsoft.com/office/drawing/2014/main" id="{F4EABBB1-D685-484E-B63B-E15539F5D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3581400"/>
            <a:ext cx="4686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30" name="s8c6">
            <a:extLst xmlns:a="http://schemas.openxmlformats.org/drawingml/2006/main">
              <a:ext uri="{FF2B5EF4-FFF2-40B4-BE49-F238E27FC236}">
                <a16:creationId xmlns:a16="http://schemas.microsoft.com/office/drawing/2014/main" id="{7CCC9EC9-B205-40D0-95D5-1DCD8D724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0195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31" name="s8n6">
            <a:extLst xmlns:a="http://schemas.openxmlformats.org/drawingml/2006/main">
              <a:ext uri="{FF2B5EF4-FFF2-40B4-BE49-F238E27FC236}">
                <a16:creationId xmlns:a16="http://schemas.microsoft.com/office/drawing/2014/main" id="{DCF5EDFE-9FF0-40BC-998E-AAE9ACC7B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105275"/>
            <a:ext cx="3238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32" name="s8t6">
            <a:extLst xmlns:a="http://schemas.openxmlformats.org/drawingml/2006/main">
              <a:ext uri="{FF2B5EF4-FFF2-40B4-BE49-F238E27FC236}">
                <a16:creationId xmlns:a16="http://schemas.microsoft.com/office/drawing/2014/main" id="{12741227-82BA-4C9C-828C-71A72E128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048125"/>
            <a:ext cx="4476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исполнители и компетенции</a:t>
            </a:r>
          </a:p>
        </p:txBody>
      </p:sp>
      <p:sp>
        <p:nvSpPr>
          <p:cNvPr id="33" name="s8r6">
            <a:extLst xmlns:a="http://schemas.openxmlformats.org/drawingml/2006/main">
              <a:ext uri="{FF2B5EF4-FFF2-40B4-BE49-F238E27FC236}">
                <a16:creationId xmlns:a16="http://schemas.microsoft.com/office/drawing/2014/main" id="{6EF373DF-FE27-4B3D-9A80-BDF4D0A03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457700"/>
            <a:ext cx="4686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34" name="s8c7">
            <a:extLst xmlns:a="http://schemas.openxmlformats.org/drawingml/2006/main">
              <a:ext uri="{FF2B5EF4-FFF2-40B4-BE49-F238E27FC236}">
                <a16:creationId xmlns:a16="http://schemas.microsoft.com/office/drawing/2014/main" id="{0A94FE01-CC13-40AD-8A9C-33FA0B042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40195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35" name="s8n7">
            <a:extLst xmlns:a="http://schemas.openxmlformats.org/drawingml/2006/main">
              <a:ext uri="{FF2B5EF4-FFF2-40B4-BE49-F238E27FC236}">
                <a16:creationId xmlns:a16="http://schemas.microsoft.com/office/drawing/2014/main" id="{4FF2CE52-C307-4D7B-A3F5-45ACD00A5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4105275"/>
            <a:ext cx="3238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36" name="s8t7">
            <a:extLst xmlns:a="http://schemas.openxmlformats.org/drawingml/2006/main">
              <a:ext uri="{FF2B5EF4-FFF2-40B4-BE49-F238E27FC236}">
                <a16:creationId xmlns:a16="http://schemas.microsoft.com/office/drawing/2014/main" id="{A3E3DF97-15A5-434E-AC78-29943817D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048125"/>
            <a:ext cx="4476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конфликты интересов</a:t>
            </a:r>
          </a:p>
        </p:txBody>
      </p:sp>
      <p:sp>
        <p:nvSpPr>
          <p:cNvPr id="37" name="s8r7">
            <a:extLst xmlns:a="http://schemas.openxmlformats.org/drawingml/2006/main">
              <a:ext uri="{FF2B5EF4-FFF2-40B4-BE49-F238E27FC236}">
                <a16:creationId xmlns:a16="http://schemas.microsoft.com/office/drawing/2014/main" id="{0FD898E2-0279-4B2F-8CC2-FB41219F7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457700"/>
            <a:ext cx="4686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38" name="s8c8">
            <a:extLst xmlns:a="http://schemas.openxmlformats.org/drawingml/2006/main">
              <a:ext uri="{FF2B5EF4-FFF2-40B4-BE49-F238E27FC236}">
                <a16:creationId xmlns:a16="http://schemas.microsoft.com/office/drawing/2014/main" id="{B96C554E-53F9-4697-8E0E-73C7FE894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8958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39" name="s8n8">
            <a:extLst xmlns:a="http://schemas.openxmlformats.org/drawingml/2006/main">
              <a:ext uri="{FF2B5EF4-FFF2-40B4-BE49-F238E27FC236}">
                <a16:creationId xmlns:a16="http://schemas.microsoft.com/office/drawing/2014/main" id="{AB1B4DD0-440B-4C5D-BA92-6ACD27429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981575"/>
            <a:ext cx="3238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0" name="s8t8">
            <a:extLst xmlns:a="http://schemas.openxmlformats.org/drawingml/2006/main">
              <a:ext uri="{FF2B5EF4-FFF2-40B4-BE49-F238E27FC236}">
                <a16:creationId xmlns:a16="http://schemas.microsoft.com/office/drawing/2014/main" id="{FEF9D5E3-D009-413F-9F70-4B82D5BF3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924425"/>
            <a:ext cx="4476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решение, условия и срок</a:t>
            </a:r>
          </a:p>
        </p:txBody>
      </p:sp>
      <p:sp>
        <p:nvSpPr>
          <p:cNvPr id="41" name="s8r8">
            <a:extLst xmlns:a="http://schemas.openxmlformats.org/drawingml/2006/main">
              <a:ext uri="{FF2B5EF4-FFF2-40B4-BE49-F238E27FC236}">
                <a16:creationId xmlns:a16="http://schemas.microsoft.com/office/drawing/2014/main" id="{05526C66-165C-403F-B82C-0A566AF6A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334000"/>
            <a:ext cx="4686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42" name="s8c9">
            <a:extLst xmlns:a="http://schemas.openxmlformats.org/drawingml/2006/main">
              <a:ext uri="{FF2B5EF4-FFF2-40B4-BE49-F238E27FC236}">
                <a16:creationId xmlns:a16="http://schemas.microsoft.com/office/drawing/2014/main" id="{413B7CD2-B443-4C33-88BA-822534598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48958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43" name="s8n9">
            <a:extLst xmlns:a="http://schemas.openxmlformats.org/drawingml/2006/main">
              <a:ext uri="{FF2B5EF4-FFF2-40B4-BE49-F238E27FC236}">
                <a16:creationId xmlns:a16="http://schemas.microsoft.com/office/drawing/2014/main" id="{05167FC4-10B6-432C-8DC7-C5E442469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4981575"/>
            <a:ext cx="3238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4" name="s8t9">
            <a:extLst xmlns:a="http://schemas.openxmlformats.org/drawingml/2006/main">
              <a:ext uri="{FF2B5EF4-FFF2-40B4-BE49-F238E27FC236}">
                <a16:creationId xmlns:a16="http://schemas.microsoft.com/office/drawing/2014/main" id="{160DC161-F0F7-48E6-81CB-855D2DD33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924425"/>
            <a:ext cx="4476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события и повторная проверка</a:t>
            </a:r>
          </a:p>
        </p:txBody>
      </p:sp>
      <p:sp>
        <p:nvSpPr>
          <p:cNvPr id="45" name="s8r9">
            <a:extLst xmlns:a="http://schemas.openxmlformats.org/drawingml/2006/main">
              <a:ext uri="{FF2B5EF4-FFF2-40B4-BE49-F238E27FC236}">
                <a16:creationId xmlns:a16="http://schemas.microsoft.com/office/drawing/2014/main" id="{FF3FD7A8-8502-4384-A2E4-147514005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5334000"/>
            <a:ext cx="4686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46" name="s8b">
            <a:extLst xmlns:a="http://schemas.openxmlformats.org/drawingml/2006/main">
              <a:ext uri="{FF2B5EF4-FFF2-40B4-BE49-F238E27FC236}">
                <a16:creationId xmlns:a16="http://schemas.microsoft.com/office/drawing/2014/main" id="{58B64EC5-6D05-4AC4-9FA6-16486FF97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848350"/>
            <a:ext cx="11306175" cy="352425"/>
          </a:xfrm>
          <a:prstGeom xmlns:a="http://schemas.openxmlformats.org/drawingml/2006/main" prst="roundRect">
            <a:avLst>
              <a:gd name="adj" fmla="val 21622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0">
            <a:solidFill>
              <a:srgbClr val="EAF5FB"/>
            </a:solidFill>
            <a:prstDash val="solid"/>
          </a:ln>
        </p:spPr>
      </p:sp>
      <p:sp>
        <p:nvSpPr>
          <p:cNvPr id="47" name="s8bt">
            <a:extLst xmlns:a="http://schemas.openxmlformats.org/drawingml/2006/main">
              <a:ext uri="{FF2B5EF4-FFF2-40B4-BE49-F238E27FC236}">
                <a16:creationId xmlns:a16="http://schemas.microsoft.com/office/drawing/2014/main" id="{D8E2CA32-7955-4732-842B-E7D604ED3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915025"/>
            <a:ext cx="109728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Паспорт обеспечивает трассируемость: от итогового статуса — к каждому использованному доказательству.</a:t>
            </a:r>
          </a:p>
        </p:txBody>
      </p:sp>
    </p:spTree>
    <p:extLst>
      <p:ext uri="{BB962C8B-B14F-4D97-AF65-F5344CB8AC3E}">
        <p14:creationId xmlns:p14="http://schemas.microsoft.com/office/powerpoint/2010/main" val="12703534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ta9">
            <a:extLst xmlns:a="http://schemas.openxmlformats.org/drawingml/2006/main">
              <a:ext uri="{FF2B5EF4-FFF2-40B4-BE49-F238E27FC236}">
                <a16:creationId xmlns:a16="http://schemas.microsoft.com/office/drawing/2014/main" id="{7B6BA7B2-CF1A-4CA4-8BBE-66A381ABF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3335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" name="t9">
            <a:extLst xmlns:a="http://schemas.openxmlformats.org/drawingml/2006/main">
              <a:ext uri="{FF2B5EF4-FFF2-40B4-BE49-F238E27FC236}">
                <a16:creationId xmlns:a16="http://schemas.microsoft.com/office/drawing/2014/main" id="{6AD8C6EE-1171-43A8-A7E0-406B86818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6225"/>
            <a:ext cx="1057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Восемь контрольных точек</a:t>
            </a:r>
          </a:p>
        </p:txBody>
      </p:sp>
      <p:sp>
        <p:nvSpPr>
          <p:cNvPr id="3" name="sr9">
            <a:extLst xmlns:a="http://schemas.openxmlformats.org/drawingml/2006/main">
              <a:ext uri="{FF2B5EF4-FFF2-40B4-BE49-F238E27FC236}">
                <a16:creationId xmlns:a16="http://schemas.microsoft.com/office/drawing/2014/main" id="{ECE06646-DE28-4FA2-B91C-9AEF75D69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152525"/>
            <a:ext cx="2190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4" name="st9">
            <a:extLst xmlns:a="http://schemas.openxmlformats.org/drawingml/2006/main">
              <a:ext uri="{FF2B5EF4-FFF2-40B4-BE49-F238E27FC236}">
                <a16:creationId xmlns:a16="http://schemas.microsoft.com/office/drawing/2014/main" id="{00627D1F-8018-4C05-98CB-F5B1BD95D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057275"/>
            <a:ext cx="2333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СКВОЗНОЙ ПРОЦЕСС</a:t>
            </a:r>
          </a:p>
        </p:txBody>
      </p:sp>
      <p:sp>
        <p:nvSpPr>
          <p:cNvPr id="5" name="n9">
            <a:extLst xmlns:a="http://schemas.openxmlformats.org/drawingml/2006/main">
              <a:ext uri="{FF2B5EF4-FFF2-40B4-BE49-F238E27FC236}">
                <a16:creationId xmlns:a16="http://schemas.microsoft.com/office/drawing/2014/main" id="{85F1038D-D534-48B0-8E42-9BDCF9D16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B96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B96A3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6" name="s9link0">
            <a:extLst xmlns:a="http://schemas.openxmlformats.org/drawingml/2006/main">
              <a:ext uri="{FF2B5EF4-FFF2-40B4-BE49-F238E27FC236}">
                <a16:creationId xmlns:a16="http://schemas.microsoft.com/office/drawing/2014/main" id="{1A94D816-CAFB-4564-851F-FAB8A5245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885950"/>
            <a:ext cx="20097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7" name="s9c0">
            <a:extLst xmlns:a="http://schemas.openxmlformats.org/drawingml/2006/main">
              <a:ext uri="{FF2B5EF4-FFF2-40B4-BE49-F238E27FC236}">
                <a16:creationId xmlns:a16="http://schemas.microsoft.com/office/drawing/2014/main" id="{1E62765F-04D1-4240-A6A0-263975964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619250"/>
            <a:ext cx="542925" cy="5429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8" name="s9n0">
            <a:extLst xmlns:a="http://schemas.openxmlformats.org/drawingml/2006/main">
              <a:ext uri="{FF2B5EF4-FFF2-40B4-BE49-F238E27FC236}">
                <a16:creationId xmlns:a16="http://schemas.microsoft.com/office/drawing/2014/main" id="{20706AFC-C53B-4ACA-B456-295E2608D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800225"/>
            <a:ext cx="5429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9l0">
            <a:extLst xmlns:a="http://schemas.openxmlformats.org/drawingml/2006/main">
              <a:ext uri="{FF2B5EF4-FFF2-40B4-BE49-F238E27FC236}">
                <a16:creationId xmlns:a16="http://schemas.microsoft.com/office/drawing/2014/main" id="{AF328907-CAD5-4771-B6C8-95F69CC6A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371725"/>
            <a:ext cx="23431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ЗАЯВКА</a:t>
            </a:r>
          </a:p>
        </p:txBody>
      </p:sp>
      <p:sp>
        <p:nvSpPr>
          <p:cNvPr id="10" name="s9b0">
            <a:extLst xmlns:a="http://schemas.openxmlformats.org/drawingml/2006/main">
              <a:ext uri="{FF2B5EF4-FFF2-40B4-BE49-F238E27FC236}">
                <a16:creationId xmlns:a16="http://schemas.microsoft.com/office/drawing/2014/main" id="{A64816F5-2ED2-4B1D-84FA-8D29D80D6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752725"/>
            <a:ext cx="2343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утверждение и цель</a:t>
            </a:r>
          </a:p>
        </p:txBody>
      </p:sp>
      <p:sp>
        <p:nvSpPr>
          <p:cNvPr id="11" name="s9link1">
            <a:extLst xmlns:a="http://schemas.openxmlformats.org/drawingml/2006/main">
              <a:ext uri="{FF2B5EF4-FFF2-40B4-BE49-F238E27FC236}">
                <a16:creationId xmlns:a16="http://schemas.microsoft.com/office/drawing/2014/main" id="{6EE6D222-0CA9-4E10-982B-CC40C8895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1885950"/>
            <a:ext cx="20097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2" name="s9c1">
            <a:extLst xmlns:a="http://schemas.openxmlformats.org/drawingml/2006/main">
              <a:ext uri="{FF2B5EF4-FFF2-40B4-BE49-F238E27FC236}">
                <a16:creationId xmlns:a16="http://schemas.microsoft.com/office/drawing/2014/main" id="{B048187D-AD57-41AE-A9BD-02E729E53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1619250"/>
            <a:ext cx="542925" cy="5429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3" name="s9n1">
            <a:extLst xmlns:a="http://schemas.openxmlformats.org/drawingml/2006/main">
              <a:ext uri="{FF2B5EF4-FFF2-40B4-BE49-F238E27FC236}">
                <a16:creationId xmlns:a16="http://schemas.microsoft.com/office/drawing/2014/main" id="{2BCBE28B-DEBC-4CF5-9A1D-A1794FD66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1800225"/>
            <a:ext cx="5429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4" name="s9l1">
            <a:extLst xmlns:a="http://schemas.openxmlformats.org/drawingml/2006/main">
              <a:ext uri="{FF2B5EF4-FFF2-40B4-BE49-F238E27FC236}">
                <a16:creationId xmlns:a16="http://schemas.microsoft.com/office/drawing/2014/main" id="{1C51EE33-F0C5-406E-8D78-55EF9D189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2371725"/>
            <a:ext cx="23431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СКОПИНГ</a:t>
            </a:r>
          </a:p>
        </p:txBody>
      </p:sp>
      <p:sp>
        <p:nvSpPr>
          <p:cNvPr id="15" name="s9b1">
            <a:extLst xmlns:a="http://schemas.openxmlformats.org/drawingml/2006/main">
              <a:ext uri="{FF2B5EF4-FFF2-40B4-BE49-F238E27FC236}">
                <a16:creationId xmlns:a16="http://schemas.microsoft.com/office/drawing/2014/main" id="{2CB7D216-1134-4B5F-BEEF-AC0DDC54D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2752725"/>
            <a:ext cx="2343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риски и уровень V</a:t>
            </a:r>
          </a:p>
        </p:txBody>
      </p:sp>
      <p:sp>
        <p:nvSpPr>
          <p:cNvPr id="16" name="s9link2">
            <a:extLst xmlns:a="http://schemas.openxmlformats.org/drawingml/2006/main">
              <a:ext uri="{FF2B5EF4-FFF2-40B4-BE49-F238E27FC236}">
                <a16:creationId xmlns:a16="http://schemas.microsoft.com/office/drawing/2014/main" id="{12A723AE-EFD2-42C3-8536-5115C2E2B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885950"/>
            <a:ext cx="20097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7" name="s9c2">
            <a:extLst xmlns:a="http://schemas.openxmlformats.org/drawingml/2006/main">
              <a:ext uri="{FF2B5EF4-FFF2-40B4-BE49-F238E27FC236}">
                <a16:creationId xmlns:a16="http://schemas.microsoft.com/office/drawing/2014/main" id="{E098DBEB-DD36-4C22-B8B9-A43F74F8E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1619250"/>
            <a:ext cx="542925" cy="5429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8" name="s9n2">
            <a:extLst xmlns:a="http://schemas.openxmlformats.org/drawingml/2006/main">
              <a:ext uri="{FF2B5EF4-FFF2-40B4-BE49-F238E27FC236}">
                <a16:creationId xmlns:a16="http://schemas.microsoft.com/office/drawing/2014/main" id="{BDC97F4B-5A71-4A18-B2C5-4A895938E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1800225"/>
            <a:ext cx="5429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9" name="s9l2">
            <a:extLst xmlns:a="http://schemas.openxmlformats.org/drawingml/2006/main">
              <a:ext uri="{FF2B5EF4-FFF2-40B4-BE49-F238E27FC236}">
                <a16:creationId xmlns:a16="http://schemas.microsoft.com/office/drawing/2014/main" id="{70C239CC-AD9F-4D61-BDF8-F90593729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2371725"/>
            <a:ext cx="23431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ПЛАН</a:t>
            </a:r>
          </a:p>
        </p:txBody>
      </p:sp>
      <p:sp>
        <p:nvSpPr>
          <p:cNvPr id="20" name="s9b2">
            <a:extLst xmlns:a="http://schemas.openxmlformats.org/drawingml/2006/main">
              <a:ext uri="{FF2B5EF4-FFF2-40B4-BE49-F238E27FC236}">
                <a16:creationId xmlns:a16="http://schemas.microsoft.com/office/drawing/2014/main" id="{C3AA9F78-8E94-41C0-920D-607F06B6B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2752725"/>
            <a:ext cx="2343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критерии и методы</a:t>
            </a:r>
          </a:p>
        </p:txBody>
      </p:sp>
      <p:sp>
        <p:nvSpPr>
          <p:cNvPr id="21" name="s9c3">
            <a:extLst xmlns:a="http://schemas.openxmlformats.org/drawingml/2006/main">
              <a:ext uri="{FF2B5EF4-FFF2-40B4-BE49-F238E27FC236}">
                <a16:creationId xmlns:a16="http://schemas.microsoft.com/office/drawing/2014/main" id="{0BA35537-3D1D-4F98-9989-7F29F1AA0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1619250"/>
            <a:ext cx="542925" cy="5429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22" name="s9n3">
            <a:extLst xmlns:a="http://schemas.openxmlformats.org/drawingml/2006/main">
              <a:ext uri="{FF2B5EF4-FFF2-40B4-BE49-F238E27FC236}">
                <a16:creationId xmlns:a16="http://schemas.microsoft.com/office/drawing/2014/main" id="{C8049DB8-DEEF-4467-B685-1223B0B36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1800225"/>
            <a:ext cx="5429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3" name="s9l3">
            <a:extLst xmlns:a="http://schemas.openxmlformats.org/drawingml/2006/main">
              <a:ext uri="{FF2B5EF4-FFF2-40B4-BE49-F238E27FC236}">
                <a16:creationId xmlns:a16="http://schemas.microsoft.com/office/drawing/2014/main" id="{78340AF2-6F4A-4225-A530-AF49BB518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2371725"/>
            <a:ext cx="23431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СБОР</a:t>
            </a:r>
          </a:p>
        </p:txBody>
      </p:sp>
      <p:sp>
        <p:nvSpPr>
          <p:cNvPr id="24" name="s9b3">
            <a:extLst xmlns:a="http://schemas.openxmlformats.org/drawingml/2006/main">
              <a:ext uri="{FF2B5EF4-FFF2-40B4-BE49-F238E27FC236}">
                <a16:creationId xmlns:a16="http://schemas.microsoft.com/office/drawing/2014/main" id="{5E0B0533-F7DF-4F46-906E-F30D5C97F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2752725"/>
            <a:ext cx="2343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доказательства и журнал</a:t>
            </a:r>
          </a:p>
        </p:txBody>
      </p:sp>
      <p:sp>
        <p:nvSpPr>
          <p:cNvPr id="25" name="s9link4">
            <a:extLst xmlns:a="http://schemas.openxmlformats.org/drawingml/2006/main">
              <a:ext uri="{FF2B5EF4-FFF2-40B4-BE49-F238E27FC236}">
                <a16:creationId xmlns:a16="http://schemas.microsoft.com/office/drawing/2014/main" id="{29F00170-5CE6-43BF-AD9E-E6E585B67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990975"/>
            <a:ext cx="20097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26" name="s9c4">
            <a:extLst xmlns:a="http://schemas.openxmlformats.org/drawingml/2006/main">
              <a:ext uri="{FF2B5EF4-FFF2-40B4-BE49-F238E27FC236}">
                <a16:creationId xmlns:a16="http://schemas.microsoft.com/office/drawing/2014/main" id="{80143D89-DD38-4B32-A9CF-6249A48AC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724275"/>
            <a:ext cx="542925" cy="5429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7" name="s9n4">
            <a:extLst xmlns:a="http://schemas.openxmlformats.org/drawingml/2006/main">
              <a:ext uri="{FF2B5EF4-FFF2-40B4-BE49-F238E27FC236}">
                <a16:creationId xmlns:a16="http://schemas.microsoft.com/office/drawing/2014/main" id="{8063E26A-F1AB-44AD-8078-DD1000989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905250"/>
            <a:ext cx="5429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8" name="s9l4">
            <a:extLst xmlns:a="http://schemas.openxmlformats.org/drawingml/2006/main">
              <a:ext uri="{FF2B5EF4-FFF2-40B4-BE49-F238E27FC236}">
                <a16:creationId xmlns:a16="http://schemas.microsoft.com/office/drawing/2014/main" id="{4930039D-E0CB-4E08-9221-207DE28F0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476750"/>
            <a:ext cx="23431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ОЦЕНКА</a:t>
            </a:r>
          </a:p>
        </p:txBody>
      </p:sp>
      <p:sp>
        <p:nvSpPr>
          <p:cNvPr id="29" name="s9b4">
            <a:extLst xmlns:a="http://schemas.openxmlformats.org/drawingml/2006/main">
              <a:ext uri="{FF2B5EF4-FFF2-40B4-BE49-F238E27FC236}">
                <a16:creationId xmlns:a16="http://schemas.microsoft.com/office/drawing/2014/main" id="{D453E708-1C7A-4452-AADD-F7552E583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857750"/>
            <a:ext cx="2343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достаточность и противоречия</a:t>
            </a:r>
          </a:p>
        </p:txBody>
      </p:sp>
      <p:sp>
        <p:nvSpPr>
          <p:cNvPr id="30" name="s9link5">
            <a:extLst xmlns:a="http://schemas.openxmlformats.org/drawingml/2006/main">
              <a:ext uri="{FF2B5EF4-FFF2-40B4-BE49-F238E27FC236}">
                <a16:creationId xmlns:a16="http://schemas.microsoft.com/office/drawing/2014/main" id="{67D7BFB1-61E6-452C-83BC-0FC3EDA04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3990975"/>
            <a:ext cx="20097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31" name="s9c5">
            <a:extLst xmlns:a="http://schemas.openxmlformats.org/drawingml/2006/main">
              <a:ext uri="{FF2B5EF4-FFF2-40B4-BE49-F238E27FC236}">
                <a16:creationId xmlns:a16="http://schemas.microsoft.com/office/drawing/2014/main" id="{94BCC293-9B6E-43B8-BD67-0569BD079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3724275"/>
            <a:ext cx="542925" cy="5429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32" name="s9n5">
            <a:extLst xmlns:a="http://schemas.openxmlformats.org/drawingml/2006/main">
              <a:ext uri="{FF2B5EF4-FFF2-40B4-BE49-F238E27FC236}">
                <a16:creationId xmlns:a16="http://schemas.microsoft.com/office/drawing/2014/main" id="{4FBCB6C5-8C32-4868-AA74-D83FD94D5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3905250"/>
            <a:ext cx="5429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33" name="s9l5">
            <a:extLst xmlns:a="http://schemas.openxmlformats.org/drawingml/2006/main">
              <a:ext uri="{FF2B5EF4-FFF2-40B4-BE49-F238E27FC236}">
                <a16:creationId xmlns:a16="http://schemas.microsoft.com/office/drawing/2014/main" id="{D37F16A5-124E-46F2-B63A-690CE8C45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4476750"/>
            <a:ext cx="23431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НЕЗАВИСИМЫЙ ОБЗОР</a:t>
            </a:r>
          </a:p>
        </p:txBody>
      </p:sp>
      <p:sp>
        <p:nvSpPr>
          <p:cNvPr id="34" name="s9b5">
            <a:extLst xmlns:a="http://schemas.openxmlformats.org/drawingml/2006/main">
              <a:ext uri="{FF2B5EF4-FFF2-40B4-BE49-F238E27FC236}">
                <a16:creationId xmlns:a16="http://schemas.microsoft.com/office/drawing/2014/main" id="{397E6C69-7224-42D3-8538-183E61F92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4857750"/>
            <a:ext cx="2343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вторая линия контроля</a:t>
            </a:r>
          </a:p>
        </p:txBody>
      </p:sp>
      <p:sp>
        <p:nvSpPr>
          <p:cNvPr id="35" name="s9link6">
            <a:extLst xmlns:a="http://schemas.openxmlformats.org/drawingml/2006/main">
              <a:ext uri="{FF2B5EF4-FFF2-40B4-BE49-F238E27FC236}">
                <a16:creationId xmlns:a16="http://schemas.microsoft.com/office/drawing/2014/main" id="{9C148EB1-8B0B-495C-BD5A-214644A4D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990975"/>
            <a:ext cx="20097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36" name="s9c6">
            <a:extLst xmlns:a="http://schemas.openxmlformats.org/drawingml/2006/main">
              <a:ext uri="{FF2B5EF4-FFF2-40B4-BE49-F238E27FC236}">
                <a16:creationId xmlns:a16="http://schemas.microsoft.com/office/drawing/2014/main" id="{D822A051-F6D7-480A-8AE1-B691943EF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3724275"/>
            <a:ext cx="542925" cy="5429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37" name="s9n6">
            <a:extLst xmlns:a="http://schemas.openxmlformats.org/drawingml/2006/main">
              <a:ext uri="{FF2B5EF4-FFF2-40B4-BE49-F238E27FC236}">
                <a16:creationId xmlns:a16="http://schemas.microsoft.com/office/drawing/2014/main" id="{8B3EE941-32B6-40C2-B7F6-009F3D121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3905250"/>
            <a:ext cx="5429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38" name="s9l6">
            <a:extLst xmlns:a="http://schemas.openxmlformats.org/drawingml/2006/main">
              <a:ext uri="{FF2B5EF4-FFF2-40B4-BE49-F238E27FC236}">
                <a16:creationId xmlns:a16="http://schemas.microsoft.com/office/drawing/2014/main" id="{6BE37920-5C78-484B-9995-D53402236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4476750"/>
            <a:ext cx="23431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39" name="s9b6">
            <a:extLst xmlns:a="http://schemas.openxmlformats.org/drawingml/2006/main">
              <a:ext uri="{FF2B5EF4-FFF2-40B4-BE49-F238E27FC236}">
                <a16:creationId xmlns:a16="http://schemas.microsoft.com/office/drawing/2014/main" id="{0BAA9957-73D8-4B84-8CD9-868D4631D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4857750"/>
            <a:ext cx="2343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статус и условия</a:t>
            </a:r>
          </a:p>
        </p:txBody>
      </p:sp>
      <p:sp>
        <p:nvSpPr>
          <p:cNvPr id="40" name="s9c7">
            <a:extLst xmlns:a="http://schemas.openxmlformats.org/drawingml/2006/main">
              <a:ext uri="{FF2B5EF4-FFF2-40B4-BE49-F238E27FC236}">
                <a16:creationId xmlns:a16="http://schemas.microsoft.com/office/drawing/2014/main" id="{5DCF57F7-B8AF-4CA6-ABE9-BA2C3DB1E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3724275"/>
            <a:ext cx="542925" cy="5429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41" name="s9n7">
            <a:extLst xmlns:a="http://schemas.openxmlformats.org/drawingml/2006/main">
              <a:ext uri="{FF2B5EF4-FFF2-40B4-BE49-F238E27FC236}">
                <a16:creationId xmlns:a16="http://schemas.microsoft.com/office/drawing/2014/main" id="{431A2C99-1B6A-4FCE-B0D6-912046DD6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3905250"/>
            <a:ext cx="5429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2" name="s9l7">
            <a:extLst xmlns:a="http://schemas.openxmlformats.org/drawingml/2006/main">
              <a:ext uri="{FF2B5EF4-FFF2-40B4-BE49-F238E27FC236}">
                <a16:creationId xmlns:a16="http://schemas.microsoft.com/office/drawing/2014/main" id="{D2023CFB-78CF-4D0E-B509-914174867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4476750"/>
            <a:ext cx="23431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МОНИТОРИНГ</a:t>
            </a:r>
          </a:p>
        </p:txBody>
      </p:sp>
      <p:sp>
        <p:nvSpPr>
          <p:cNvPr id="43" name="s9b7">
            <a:extLst xmlns:a="http://schemas.openxmlformats.org/drawingml/2006/main">
              <a:ext uri="{FF2B5EF4-FFF2-40B4-BE49-F238E27FC236}">
                <a16:creationId xmlns:a16="http://schemas.microsoft.com/office/drawing/2014/main" id="{4B835B95-3B1A-41A2-908E-9D7BEFCBB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4857750"/>
            <a:ext cx="2343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срок и триггеры пересмотра</a:t>
            </a:r>
          </a:p>
        </p:txBody>
      </p:sp>
      <p:sp>
        <p:nvSpPr>
          <p:cNvPr id="44" name="s9f">
            <a:extLst xmlns:a="http://schemas.openxmlformats.org/drawingml/2006/main">
              <a:ext uri="{FF2B5EF4-FFF2-40B4-BE49-F238E27FC236}">
                <a16:creationId xmlns:a16="http://schemas.microsoft.com/office/drawing/2014/main" id="{2C1325C0-7C08-4DA3-8188-E3C1BA8C1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876925"/>
            <a:ext cx="10906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B74444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B74444"/>
                </a:solidFill>
                <a:latin typeface="Arial"/>
                <a:ea typeface="Arial"/>
                <a:cs typeface="Arial"/>
              </a:rPr>
              <a:t>Шаг нельзя считать завершённым, пока запись, доказательство и ответственная роль не зафиксированы в реестре.</a:t>
            </a:r>
          </a:p>
        </p:txBody>
      </p:sp>
    </p:spTree>
    <p:extLst>
      <p:ext uri="{BB962C8B-B14F-4D97-AF65-F5344CB8AC3E}">
        <p14:creationId xmlns:p14="http://schemas.microsoft.com/office/powerpoint/2010/main" val="208941798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2026-08-26T14:47:41.4510000Z</dcterms:created>
  <dcterms:modified xsi:type="dcterms:W3CDTF">2026-08-26T14:47:41.4510000Z</dcterms:modified>
</coreProperties>
</file>