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105938c2c264d29" /><Relationship Type="http://schemas.openxmlformats.org/officeDocument/2006/relationships/extended-properties" Target="/docProps/app.xml" Id="R7f95015b27424e15" /><Relationship Type="http://schemas.openxmlformats.org/officeDocument/2006/relationships/officeDocument" Target="/ppt/presentation.xml" Id="Rb5cdc5e327234d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1111a61aff4ec8"/>
  </p:sldMasterIdLst>
  <p:notesMasterIdLst>
    <p:notesMasterId xmlns:r="http://schemas.openxmlformats.org/officeDocument/2006/relationships" r:id="Rcff3d6edf36f4376"/>
  </p:notesMasterIdLst>
  <p:sldIdLst>
    <p:sldId xmlns:r="http://schemas.openxmlformats.org/officeDocument/2006/relationships" id="256" r:id="R2cef634c19444567"/>
    <p:sldId xmlns:r="http://schemas.openxmlformats.org/officeDocument/2006/relationships" id="257" r:id="Rb302458fba914098"/>
    <p:sldId xmlns:r="http://schemas.openxmlformats.org/officeDocument/2006/relationships" id="258" r:id="R25fb78865d884a4a"/>
    <p:sldId xmlns:r="http://schemas.openxmlformats.org/officeDocument/2006/relationships" id="259" r:id="Rebe34e15c36944b4"/>
    <p:sldId xmlns:r="http://schemas.openxmlformats.org/officeDocument/2006/relationships" id="260" r:id="Rd536fe2e2d1e433c"/>
    <p:sldId xmlns:r="http://schemas.openxmlformats.org/officeDocument/2006/relationships" id="261" r:id="R2526c1811a1c4b9e"/>
    <p:sldId xmlns:r="http://schemas.openxmlformats.org/officeDocument/2006/relationships" id="262" r:id="Radee7ea0476e47bf"/>
    <p:sldId xmlns:r="http://schemas.openxmlformats.org/officeDocument/2006/relationships" id="263" r:id="Rca6e7a2ee9cf4087"/>
    <p:sldId xmlns:r="http://schemas.openxmlformats.org/officeDocument/2006/relationships" id="264" r:id="R36e4a54b1a064c4d"/>
    <p:sldId xmlns:r="http://schemas.openxmlformats.org/officeDocument/2006/relationships" id="265" r:id="R2533cf59e52c4251"/>
    <p:sldId xmlns:r="http://schemas.openxmlformats.org/officeDocument/2006/relationships" id="266" r:id="R68724ff877014d0b"/>
    <p:sldId xmlns:r="http://schemas.openxmlformats.org/officeDocument/2006/relationships" id="267" r:id="Rdb0ad856629b4ca7"/>
    <p:sldId xmlns:r="http://schemas.openxmlformats.org/officeDocument/2006/relationships" id="268" r:id="Rea865332d70442a6"/>
    <p:sldId xmlns:r="http://schemas.openxmlformats.org/officeDocument/2006/relationships" id="269" r:id="R090f1bf5a97b489a"/>
    <p:sldId xmlns:r="http://schemas.openxmlformats.org/officeDocument/2006/relationships" id="270" r:id="Rc8751e29fa504c74"/>
    <p:sldId xmlns:r="http://schemas.openxmlformats.org/officeDocument/2006/relationships" id="271" r:id="R3d9d24ed680f48c6"/>
    <p:sldId xmlns:r="http://schemas.openxmlformats.org/officeDocument/2006/relationships" id="272" r:id="Rf39093c8e63b47a0"/>
    <p:sldId xmlns:r="http://schemas.openxmlformats.org/officeDocument/2006/relationships" id="273" r:id="Rf147c9581e844f22"/>
    <p:sldId xmlns:r="http://schemas.openxmlformats.org/officeDocument/2006/relationships" id="274" r:id="R5ed61b2b37e94d54"/>
    <p:sldId xmlns:r="http://schemas.openxmlformats.org/officeDocument/2006/relationships" id="275" r:id="Rc7fba0d9a04a418c"/>
    <p:sldId xmlns:r="http://schemas.openxmlformats.org/officeDocument/2006/relationships" id="276" r:id="Re695ced3f192401b"/>
    <p:sldId xmlns:r="http://schemas.openxmlformats.org/officeDocument/2006/relationships" id="277" r:id="R865531d82eed435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0c53353fe4d43ef" /><Relationship Type="http://schemas.openxmlformats.org/officeDocument/2006/relationships/slideMaster" Target="/ppt/slideMasters/slideMaster1.xml" Id="Rc21111a61aff4ec8" /><Relationship Type="http://schemas.openxmlformats.org/officeDocument/2006/relationships/notesMaster" Target="/ppt/notesMasters/notesMaster1.xml" Id="Rcff3d6edf36f4376" /><Relationship Type="http://schemas.openxmlformats.org/officeDocument/2006/relationships/presProps" Target="/ppt/presProps.xml" Id="Ref4a265ca4cf4912" /><Relationship Type="http://schemas.openxmlformats.org/officeDocument/2006/relationships/tableStyles" Target="/ppt/tableStyles.xml" Id="R04fd91ae0eb343dc" /><Relationship Type="http://schemas.openxmlformats.org/officeDocument/2006/relationships/slide" Target="/ppt/slides/slide1.xml" Id="R2cef634c19444567" /><Relationship Type="http://schemas.openxmlformats.org/officeDocument/2006/relationships/slide" Target="/ppt/slides/slide2.xml" Id="Rb302458fba914098" /><Relationship Type="http://schemas.openxmlformats.org/officeDocument/2006/relationships/slide" Target="/ppt/slides/slide3.xml" Id="R25fb78865d884a4a" /><Relationship Type="http://schemas.openxmlformats.org/officeDocument/2006/relationships/slide" Target="/ppt/slides/slide4.xml" Id="Rebe34e15c36944b4" /><Relationship Type="http://schemas.openxmlformats.org/officeDocument/2006/relationships/slide" Target="/ppt/slides/slide5.xml" Id="Rd536fe2e2d1e433c" /><Relationship Type="http://schemas.openxmlformats.org/officeDocument/2006/relationships/slide" Target="/ppt/slides/slide6.xml" Id="R2526c1811a1c4b9e" /><Relationship Type="http://schemas.openxmlformats.org/officeDocument/2006/relationships/slide" Target="/ppt/slides/slide7.xml" Id="Radee7ea0476e47bf" /><Relationship Type="http://schemas.openxmlformats.org/officeDocument/2006/relationships/slide" Target="/ppt/slides/slide8.xml" Id="Rca6e7a2ee9cf4087" /><Relationship Type="http://schemas.openxmlformats.org/officeDocument/2006/relationships/slide" Target="/ppt/slides/slide9.xml" Id="R36e4a54b1a064c4d" /><Relationship Type="http://schemas.openxmlformats.org/officeDocument/2006/relationships/slide" Target="/ppt/slides/slide10.xml" Id="R2533cf59e52c4251" /><Relationship Type="http://schemas.openxmlformats.org/officeDocument/2006/relationships/slide" Target="/ppt/slides/slide11.xml" Id="R68724ff877014d0b" /><Relationship Type="http://schemas.openxmlformats.org/officeDocument/2006/relationships/slide" Target="/ppt/slides/slide12.xml" Id="Rdb0ad856629b4ca7" /><Relationship Type="http://schemas.openxmlformats.org/officeDocument/2006/relationships/slide" Target="/ppt/slides/slide13.xml" Id="Rea865332d70442a6" /><Relationship Type="http://schemas.openxmlformats.org/officeDocument/2006/relationships/slide" Target="/ppt/slides/slide14.xml" Id="R090f1bf5a97b489a" /><Relationship Type="http://schemas.openxmlformats.org/officeDocument/2006/relationships/slide" Target="/ppt/slides/slide15.xml" Id="Rc8751e29fa504c74" /><Relationship Type="http://schemas.openxmlformats.org/officeDocument/2006/relationships/slide" Target="/ppt/slides/slide16.xml" Id="R3d9d24ed680f48c6" /><Relationship Type="http://schemas.openxmlformats.org/officeDocument/2006/relationships/slide" Target="/ppt/slides/slide17.xml" Id="Rf39093c8e63b47a0" /><Relationship Type="http://schemas.openxmlformats.org/officeDocument/2006/relationships/slide" Target="/ppt/slides/slide18.xml" Id="Rf147c9581e844f22" /><Relationship Type="http://schemas.openxmlformats.org/officeDocument/2006/relationships/slide" Target="/ppt/slides/slide19.xml" Id="R5ed61b2b37e94d54" /><Relationship Type="http://schemas.openxmlformats.org/officeDocument/2006/relationships/slide" Target="/ppt/slides/slide20.xml" Id="Rc7fba0d9a04a418c" /><Relationship Type="http://schemas.openxmlformats.org/officeDocument/2006/relationships/slide" Target="/ppt/slides/slide21.xml" Id="Re695ced3f192401b" /><Relationship Type="http://schemas.openxmlformats.org/officeDocument/2006/relationships/slide" Target="/ppt/slides/slide22.xml" Id="R865531d82eed435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3e896d294cd42d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3ae8e7d25f64a63" /><Relationship Type="http://schemas.openxmlformats.org/officeDocument/2006/relationships/notesMaster" Target="/ppt/notesMasters/notesMaster1.xml" Id="Rf4183191298c41c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9ae8f42453e42da" /><Relationship Type="http://schemas.openxmlformats.org/officeDocument/2006/relationships/notesMaster" Target="/ppt/notesMasters/notesMaster1.xml" Id="R47e5385053074c1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bd01a07c88c4359" /><Relationship Type="http://schemas.openxmlformats.org/officeDocument/2006/relationships/notesMaster" Target="/ppt/notesMasters/notesMaster1.xml" Id="R475b6135f45943f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5f1b548b12b84d24" /><Relationship Type="http://schemas.openxmlformats.org/officeDocument/2006/relationships/notesMaster" Target="/ppt/notesMasters/notesMaster1.xml" Id="R5c2bab295d664149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8229333e719d486b" /><Relationship Type="http://schemas.openxmlformats.org/officeDocument/2006/relationships/notesMaster" Target="/ppt/notesMasters/notesMaster1.xml" Id="Rbaead58180df41b8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128fe04550864ab5" /><Relationship Type="http://schemas.openxmlformats.org/officeDocument/2006/relationships/notesMaster" Target="/ppt/notesMasters/notesMaster1.xml" Id="R3e275dfe9483431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80bdda0ef3714570" /><Relationship Type="http://schemas.openxmlformats.org/officeDocument/2006/relationships/notesMaster" Target="/ppt/notesMasters/notesMaster1.xml" Id="Ra91d2ec05e134733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e7b18237c9ba45f3" /><Relationship Type="http://schemas.openxmlformats.org/officeDocument/2006/relationships/notesMaster" Target="/ppt/notesMasters/notesMaster1.xml" Id="R9fa99cac0d414612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674d41c72b4b4162" /><Relationship Type="http://schemas.openxmlformats.org/officeDocument/2006/relationships/notesMaster" Target="/ppt/notesMasters/notesMaster1.xml" Id="Rb58d5eef012c4f60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2cfb2631059a4920" /><Relationship Type="http://schemas.openxmlformats.org/officeDocument/2006/relationships/notesMaster" Target="/ppt/notesMasters/notesMaster1.xml" Id="Rd38c1fad8ca94dc6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efc164e82b8e4a03" /><Relationship Type="http://schemas.openxmlformats.org/officeDocument/2006/relationships/notesMaster" Target="/ppt/notesMasters/notesMaster1.xml" Id="R2c54fe4207334a1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50233a15f0f40d5" /><Relationship Type="http://schemas.openxmlformats.org/officeDocument/2006/relationships/notesMaster" Target="/ppt/notesMasters/notesMaster1.xml" Id="Rdb4665d8e5a04f98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40217f5f6855455d" /><Relationship Type="http://schemas.openxmlformats.org/officeDocument/2006/relationships/notesMaster" Target="/ppt/notesMasters/notesMaster1.xml" Id="R446d241e2bb4412c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d7f17a88d395448a" /><Relationship Type="http://schemas.openxmlformats.org/officeDocument/2006/relationships/notesMaster" Target="/ppt/notesMasters/notesMaster1.xml" Id="Re310a3971d6a493b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e72a31a90f1349fc" /><Relationship Type="http://schemas.openxmlformats.org/officeDocument/2006/relationships/notesMaster" Target="/ppt/notesMasters/notesMaster1.xml" Id="Rdbddde46686d411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d5dfefcaa154a9f" /><Relationship Type="http://schemas.openxmlformats.org/officeDocument/2006/relationships/notesMaster" Target="/ppt/notesMasters/notesMaster1.xml" Id="R9fcf73113e5b405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cd22fab593f404a" /><Relationship Type="http://schemas.openxmlformats.org/officeDocument/2006/relationships/notesMaster" Target="/ppt/notesMasters/notesMaster1.xml" Id="R6a296c612673497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9ee580a8bdb4398" /><Relationship Type="http://schemas.openxmlformats.org/officeDocument/2006/relationships/notesMaster" Target="/ppt/notesMasters/notesMaster1.xml" Id="Rd2d015c08be144f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3a7e349739d49c3" /><Relationship Type="http://schemas.openxmlformats.org/officeDocument/2006/relationships/notesMaster" Target="/ppt/notesMasters/notesMaster1.xml" Id="Rc0da832917e1443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6724934ed444a6b" /><Relationship Type="http://schemas.openxmlformats.org/officeDocument/2006/relationships/notesMaster" Target="/ppt/notesMasters/notesMaster1.xml" Id="Rab17948d66ca4b2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4435b8fa9b74735" /><Relationship Type="http://schemas.openxmlformats.org/officeDocument/2006/relationships/notesMaster" Target="/ppt/notesMasters/notesMaster1.xml" Id="R9a6d4d26d4874328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93a3144d47a4896" /><Relationship Type="http://schemas.openxmlformats.org/officeDocument/2006/relationships/notesMaster" Target="/ppt/notesMasters/notesMaster1.xml" Id="Ra0dfe42aa20a47b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Открыть тезисом: идеальный документооборот — не безбумажность, а доказуемая управляемость документа на всём жизненном цикле.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«Идеальный документооборот», версия 1.0, 27.08.2026.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Подпись — последний элемент цепи доверия, а не универсальный ответ на ошибки полномочий, версии или содержания.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Федеральный закон №63-ФЗ «Об электронной подписи» — https://pravo.gov.ru/proxy/ips/?docbody=&amp;nd=102146610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Согласование отвечает на вопросы компетенций. Утверждение остаётся персональным волеизъявлением уполномоченного лица.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«Идеальный документооборот», версия 1.0, 27.08.2026.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Журнал событий не заменяет содержание документа, но делает его происхождение и переходы доказуемыми.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ГОСТ Р ИСО 15489-1-2019 — https://protect.gost.ru/gost/details/2497916a-b91d-4248-a025-f898920fa001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Цепочка доказательств должна показывать не пересылку документов, а основания, действия, ресурсы, проверку и итоговый эффект.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«Идеальный документооборот», версия 1.0, 27.08.2026.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Федеративная архитектура сохраняет владельцев систем, но вводит общий идентификатор, паспорт, события и правила доверия.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ГОСТ Р 7.0.101-2018 / ISO 30301 — https://protect.gost.ru/gost/details/a2fe605e-7c73-428b-b519-4fa57f633907</a:t>
            </a:r>
          </a:p>
          <a:p xmlns:a="http://schemas.openxmlformats.org/drawingml/2006/main">
            <a:r>
              <a:t>- ГОСТ Р ИСО 30302-2022 — https://protect.gost.ru/gost/details/4bf6db6d-3ced-47f0-b982-436add643e86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Показать место документа в архитектуре СУР: он получает адрес, класс, расчётный след и подтверждённый результат.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«Идеальный документооборот», версия 1.0, 27.08.2026.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Совместимость обеспечивают идентификаторы, схемы, события, API и правила миграции — не централизация всех файлов.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«Идеальный документооборот», версия 1.0, 27.08.2026.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 пилоте заранее разделяются открытые, служебные, персональные, коммерчески чувствительные и критические данные.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Федеральный закон №152-ФЗ — https://pravo.gov.ru/proxy/ips/?docbody=&amp;nd=102108261</a:t>
            </a:r>
          </a:p>
          <a:p xmlns:a="http://schemas.openxmlformats.org/drawingml/2006/main">
            <a:r>
              <a:t>- Федеральный закон №187-ФЗ — https://publication.pravo.gov.ru/document/view/0001201707260023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Срок хранения и событие его отсчёта назначаются в момент регистрации, а не после завершения проекта.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Росархив, приказ №236 — https://www.archives.gov.ru/documents/prik236_2019.shtml</a:t>
            </a:r>
          </a:p>
          <a:p xmlns:a="http://schemas.openxmlformats.org/drawingml/2006/main">
            <a:r>
              <a:t>- Федеральный закон №125-ФЗ — https://pravo.gov.ru/proxy/ips/?docbody=&amp;nd=102089692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ИИ работает как проверяемый помощник. Полномочие, подпись, приёмка результата и архивная судьба остаются у ответственных лиц.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«Идеальный документооборот», версия 1.0, 27.08.2026.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Зафиксировать предмет решения: создаётся целевая модель и пилот, а не мгновенная замена всех действующих СЭД.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«Идеальный документооборот», версия 1.0, 27.08.2026.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Пилот выбирает процесс, где можно измерить исходное состояние, время цикла, качество метаданных и подтверждённый результат.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«Идеальный документооборот», версия 1.0, 27.08.2026.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Пороговые показатели уточняются после базовой линии. Право и безопасность остаются блокирующими условиями, а не частью среднего балла.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«Идеальный документооборот», версия 1.0, 27.08.2026.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Завершить конкретным решением: назначить владельца процесса, утвердить границы пилота и получить десять проверяемых результатов за первые 100 дней.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ГОСТ Р 7.0.97-2025 — https://protect.gost.ru/gost/details/360994e3-9a70-47b9-ab3a-cf21809e26ed</a:t>
            </a:r>
          </a:p>
          <a:p xmlns:a="http://schemas.openxmlformats.org/drawingml/2006/main">
            <a:r>
              <a:t>- Авторская концепция «Идеальный документооборот», версия 1.0, 27.08.2026.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Проблема не в отсутствии цифровых файлов. Проблема — в разрыве между содержанием, правом, действием и доказательством.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«Идеальный документооборот», версия 1.0, 27.08.2026.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Формула задаёт минимальный состав управляемого документа. Сам файл — лишь одно представление записи.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ГОСТ Р ИСО 15489-1-2019 — https://protect.gost.ru/gost/details/2497916a-b91d-4248-a025-f898920fa001</a:t>
            </a:r>
          </a:p>
          <a:p xmlns:a="http://schemas.openxmlformats.org/drawingml/2006/main">
            <a:r>
              <a:t>- ISO 23081 — https://committee.iso.org/sites/tc46sc11/home/projects/published/iso-23081-metadata-for-records.html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Объяснить различие между оригиналом записи и её представлениями. Контролируемая копия всегда указывает на авторитетный источник.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«Идеальный документооборот», версия 1.0, 27.08.2026.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Жизненный цикл начинается до создания файла и заканчивается не хранением, а определённой архивной судьбой и повторным использованием знания.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ГОСТ Р ИСО 15489-1-2019 — https://protect.gost.ru/gost/details/2497916a-b91d-4248-a025-f898920fa001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Каждый переход фиксируется событием, автором, временем, основанием и разрешённым выходом.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«Идеальный документооборот», версия 1.0, 27.08.2026.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Паспорт — общий контракт между организацией, правом, ИТ, безопасностью и архивом.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ISO 23081 — https://committee.iso.org/sites/tc46sc11/home/projects/published/iso-23081-metadata-for-records.html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Код показывает принцип адресации. Конкретная схема утверждается после пилота и не должна зависеть от одного поставщика.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концепция «Идеальный документооборот», версия 1.0, 27.08.2026.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6cc5ada22a490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c81baeb07a24cb6" /><Relationship Type="http://schemas.openxmlformats.org/officeDocument/2006/relationships/slideLayout" Target="/ppt/slideLayouts/slideLayout1.xml" Id="R73887212dac7428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887212dac7428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ba117a1bb484f" /><Relationship Type="http://schemas.openxmlformats.org/officeDocument/2006/relationships/notesSlide" Target="/ppt/notesSlides/notesSlide1.xml" Id="R952c0e37abbb4b4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140dc650a499d" /><Relationship Type="http://schemas.openxmlformats.org/officeDocument/2006/relationships/notesSlide" Target="/ppt/notesSlides/notesSlide10.xml" Id="R5bfbd02c3fa8469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235479a264103" /><Relationship Type="http://schemas.openxmlformats.org/officeDocument/2006/relationships/notesSlide" Target="/ppt/notesSlides/notesSlide11.xml" Id="Rcfc815ec03e14ce7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7aa6e7f3d4e82" /><Relationship Type="http://schemas.openxmlformats.org/officeDocument/2006/relationships/notesSlide" Target="/ppt/notesSlides/notesSlide12.xml" Id="Rf14aae499bc94d9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0eed7d80c4c92" /><Relationship Type="http://schemas.openxmlformats.org/officeDocument/2006/relationships/notesSlide" Target="/ppt/notesSlides/notesSlide13.xml" Id="Rdf84243b86b149c4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aa0a6834d4d15" /><Relationship Type="http://schemas.openxmlformats.org/officeDocument/2006/relationships/notesSlide" Target="/ppt/notesSlides/notesSlide14.xml" Id="R303dc0a7f07a4f35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a4ea06a80411b" /><Relationship Type="http://schemas.openxmlformats.org/officeDocument/2006/relationships/notesSlide" Target="/ppt/notesSlides/notesSlide15.xml" Id="R53cdabeddd6b4f42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82d77ab3a43ef" /><Relationship Type="http://schemas.openxmlformats.org/officeDocument/2006/relationships/notesSlide" Target="/ppt/notesSlides/notesSlide16.xml" Id="R16f03c04886c4dab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0c0c6f4ce4bfe" /><Relationship Type="http://schemas.openxmlformats.org/officeDocument/2006/relationships/notesSlide" Target="/ppt/notesSlides/notesSlide17.xml" Id="R6686f30eb3c54a7d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a0811507d446b" /><Relationship Type="http://schemas.openxmlformats.org/officeDocument/2006/relationships/notesSlide" Target="/ppt/notesSlides/notesSlide18.xml" Id="R0b068d09d5504749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850247d2e4b71" /><Relationship Type="http://schemas.openxmlformats.org/officeDocument/2006/relationships/notesSlide" Target="/ppt/notesSlides/notesSlide19.xml" Id="R79f5c4b1fcbb41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a06f078854552" /><Relationship Type="http://schemas.openxmlformats.org/officeDocument/2006/relationships/notesSlide" Target="/ppt/notesSlides/notesSlide2.xml" Id="Ra9e7f5533b334543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d30a4dcfa4d34" /><Relationship Type="http://schemas.openxmlformats.org/officeDocument/2006/relationships/notesSlide" Target="/ppt/notesSlides/notesSlide20.xml" Id="Rb2d393ff23854420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d46bba03c4b58" /><Relationship Type="http://schemas.openxmlformats.org/officeDocument/2006/relationships/notesSlide" Target="/ppt/notesSlides/notesSlide21.xml" Id="R77bfce9c3503482f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2a65b00e34036" /><Relationship Type="http://schemas.openxmlformats.org/officeDocument/2006/relationships/notesSlide" Target="/ppt/notesSlides/notesSlide22.xml" Id="R380aeb6fc59b49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cd76abd5e419b" /><Relationship Type="http://schemas.openxmlformats.org/officeDocument/2006/relationships/notesSlide" Target="/ppt/notesSlides/notesSlide3.xml" Id="R7e3ca44aa4704a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21c81f59540e6" /><Relationship Type="http://schemas.openxmlformats.org/officeDocument/2006/relationships/notesSlide" Target="/ppt/notesSlides/notesSlide4.xml" Id="Rdf589aa730ff47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cc842950f420f" /><Relationship Type="http://schemas.openxmlformats.org/officeDocument/2006/relationships/notesSlide" Target="/ppt/notesSlides/notesSlide5.xml" Id="R7e575736fe724a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c141011f54863" /><Relationship Type="http://schemas.openxmlformats.org/officeDocument/2006/relationships/notesSlide" Target="/ppt/notesSlides/notesSlide6.xml" Id="R8d4adf0e7dbc45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15da6399841bf" /><Relationship Type="http://schemas.openxmlformats.org/officeDocument/2006/relationships/notesSlide" Target="/ppt/notesSlides/notesSlide7.xml" Id="Rc962ebe07d424e3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7c16771414c7b" /><Relationship Type="http://schemas.openxmlformats.org/officeDocument/2006/relationships/notesSlide" Target="/ppt/notesSlides/notesSlide8.xml" Id="R4fd7a4b9ef25470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49086f79e46bb" /><Relationship Type="http://schemas.openxmlformats.org/officeDocument/2006/relationships/notesSlide" Target="/ppt/notesSlides/notesSlide9.xml" Id="R8b5a083f05804de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hape-1">
            <a:extLst xmlns:a="http://schemas.openxmlformats.org/drawingml/2006/main">
              <a:ext uri="{FF2B5EF4-FFF2-40B4-BE49-F238E27FC236}">
                <a16:creationId xmlns:a16="http://schemas.microsoft.com/office/drawing/2014/main" id="{80E4AF24-B810-4E23-9A54-864CD3126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2">
            <a:extLst xmlns:a="http://schemas.openxmlformats.org/drawingml/2006/main">
              <a:ext uri="{FF2B5EF4-FFF2-40B4-BE49-F238E27FC236}">
                <a16:creationId xmlns:a16="http://schemas.microsoft.com/office/drawing/2014/main" id="{662FC4F7-0FD3-4352-8CCC-4B6EC48DD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33400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СТРАТЕГИЧЕСКАЯ КОНЦЕПЦИЯ</a:t>
            </a:r>
          </a:p>
        </p:txBody>
      </p:sp>
      <p:sp>
        <p:nvSpPr>
          <p:cNvPr id="3" name="shape-3">
            <a:extLst xmlns:a="http://schemas.openxmlformats.org/drawingml/2006/main">
              <a:ext uri="{FF2B5EF4-FFF2-40B4-BE49-F238E27FC236}">
                <a16:creationId xmlns:a16="http://schemas.microsoft.com/office/drawing/2014/main" id="{290C7189-0AED-4568-BE3E-39A361839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62050"/>
            <a:ext cx="752475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1000"/>
              </a:lnSpc>
              <a:buNone/>
              <a:defRPr sz="40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40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ИДЕАЛЬНЫЙ</a:t>
            </a:r>
          </a:p>
          <a:p xmlns:a="http://schemas.openxmlformats.org/drawingml/2006/main">
            <a:pPr algn="l">
              <a:lnSpc>
                <a:spcPct val="91000"/>
              </a:lnSpc>
              <a:buNone/>
              <a:defRPr sz="40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40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ДОКУМЕНТООБОРОТ</a:t>
            </a:r>
          </a:p>
        </p:txBody>
      </p:sp>
      <p:sp>
        <p:nvSpPr>
          <p:cNvPr id="4" name="shape-4">
            <a:extLst xmlns:a="http://schemas.openxmlformats.org/drawingml/2006/main">
              <a:ext uri="{FF2B5EF4-FFF2-40B4-BE49-F238E27FC236}">
                <a16:creationId xmlns:a16="http://schemas.microsoft.com/office/drawing/2014/main" id="{0CA66083-EF88-47A3-94B7-755F7ABCE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8130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67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02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Национальная система управляемых документов и доказательств</a:t>
            </a:r>
          </a:p>
        </p:txBody>
      </p:sp>
      <p:sp>
        <p:nvSpPr>
          <p:cNvPr id="5" name="shape-5">
            <a:extLst xmlns:a="http://schemas.openxmlformats.org/drawingml/2006/main">
              <a:ext uri="{FF2B5EF4-FFF2-40B4-BE49-F238E27FC236}">
                <a16:creationId xmlns:a16="http://schemas.microsoft.com/office/drawing/2014/main" id="{A2C88542-89F3-4BCA-A1E1-A5E374267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857625"/>
            <a:ext cx="809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ДОКУМЕНТ  →  РЕШЕНИЕ  →  ИСПОЛНЕНИЕ  →  РЕЗУЛЬТАТ  →  ПАМЯТЬ</a:t>
            </a:r>
          </a:p>
        </p:txBody>
      </p:sp>
      <p:sp>
        <p:nvSpPr>
          <p:cNvPr id="6" name="shape-6">
            <a:extLst xmlns:a="http://schemas.openxmlformats.org/drawingml/2006/main">
              <a:ext uri="{FF2B5EF4-FFF2-40B4-BE49-F238E27FC236}">
                <a16:creationId xmlns:a16="http://schemas.microsoft.com/office/drawing/2014/main" id="{7DAE55BA-5269-454E-A937-89CB57A5A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81500"/>
            <a:ext cx="7524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Единый жизненный цикл полномочий, версий, электронных подписей, исполнения и доказательств результата</a:t>
            </a:r>
          </a:p>
        </p:txBody>
      </p:sp>
      <p:sp>
        <p:nvSpPr>
          <p:cNvPr id="7" name="shape-7">
            <a:extLst xmlns:a="http://schemas.openxmlformats.org/drawingml/2006/main">
              <a:ext uri="{FF2B5EF4-FFF2-40B4-BE49-F238E27FC236}">
                <a16:creationId xmlns:a16="http://schemas.microsoft.com/office/drawing/2014/main" id="{336F3A63-5343-4AF9-93A1-E8B4AE79E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1200150"/>
            <a:ext cx="2171700" cy="2171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F0DF"/>
          </a:solidFill>
          <a:ln xmlns:a="http://schemas.openxmlformats.org/drawingml/2006/main" w="38100">
            <a:solidFill>
              <a:srgbClr val="C5A253"/>
            </a:solidFill>
            <a:prstDash val="solid"/>
          </a:ln>
        </p:spPr>
      </p:sp>
      <p:sp>
        <p:nvSpPr>
          <p:cNvPr id="8" name="shape-8">
            <a:extLst xmlns:a="http://schemas.openxmlformats.org/drawingml/2006/main">
              <a:ext uri="{FF2B5EF4-FFF2-40B4-BE49-F238E27FC236}">
                <a16:creationId xmlns:a16="http://schemas.microsoft.com/office/drawing/2014/main" id="{0345F6E9-7B36-4D51-9316-35FFAEBE6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495425"/>
            <a:ext cx="16383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649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570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570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9" name="shape-9">
            <a:extLst xmlns:a="http://schemas.openxmlformats.org/drawingml/2006/main">
              <a:ext uri="{FF2B5EF4-FFF2-40B4-BE49-F238E27FC236}">
                <a16:creationId xmlns:a16="http://schemas.microsoft.com/office/drawing/2014/main" id="{7739AFF2-F8EC-48B2-9AAB-8914B7B71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2305050"/>
            <a:ext cx="15621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АВТОРИТЕТНАЯ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ЗАПИСЬ</a:t>
            </a:r>
          </a:p>
        </p:txBody>
      </p:sp>
      <p:sp>
        <p:nvSpPr>
          <p:cNvPr id="10" name="shape-10">
            <a:extLst xmlns:a="http://schemas.openxmlformats.org/drawingml/2006/main">
              <a:ext uri="{FF2B5EF4-FFF2-40B4-BE49-F238E27FC236}">
                <a16:creationId xmlns:a16="http://schemas.microsoft.com/office/drawing/2014/main" id="{C3C4B7AF-624C-4DBA-A53F-CE9FBFC18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429250"/>
            <a:ext cx="104203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shape-11">
            <a:extLst xmlns:a="http://schemas.openxmlformats.org/drawingml/2006/main">
              <a:ext uri="{FF2B5EF4-FFF2-40B4-BE49-F238E27FC236}">
                <a16:creationId xmlns:a16="http://schemas.microsoft.com/office/drawing/2014/main" id="{4897AEE1-8843-413A-803D-184EB1447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667375"/>
            <a:ext cx="857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Автор: Соколов Сергей Леонидович  |  версия 1.0  |  27 августа 2026 года</a:t>
            </a:r>
          </a:p>
        </p:txBody>
      </p:sp>
    </p:spTree>
    <p:extLst>
      <p:ext uri="{BB962C8B-B14F-4D97-AF65-F5344CB8AC3E}">
        <p14:creationId xmlns:p14="http://schemas.microsoft.com/office/powerpoint/2010/main" val="53748549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shape-290">
            <a:extLst xmlns:a="http://schemas.openxmlformats.org/drawingml/2006/main">
              <a:ext uri="{FF2B5EF4-FFF2-40B4-BE49-F238E27FC236}">
                <a16:creationId xmlns:a16="http://schemas.microsoft.com/office/drawing/2014/main" id="{6702C87F-25B6-472F-84F4-E7521FABF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291">
            <a:extLst xmlns:a="http://schemas.openxmlformats.org/drawingml/2006/main">
              <a:ext uri="{FF2B5EF4-FFF2-40B4-BE49-F238E27FC236}">
                <a16:creationId xmlns:a16="http://schemas.microsoft.com/office/drawing/2014/main" id="{3E8C0C9D-5E22-4C93-B37B-6C43EBF65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0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ПОЛНОМОЧИЯ</a:t>
            </a:r>
          </a:p>
        </p:txBody>
      </p:sp>
      <p:sp>
        <p:nvSpPr>
          <p:cNvPr id="3" name="shape-292">
            <a:extLst xmlns:a="http://schemas.openxmlformats.org/drawingml/2006/main">
              <a:ext uri="{FF2B5EF4-FFF2-40B4-BE49-F238E27FC236}">
                <a16:creationId xmlns:a16="http://schemas.microsoft.com/office/drawing/2014/main" id="{69932C5F-FCF1-4721-80DC-49F8C8203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shape-293">
            <a:extLst xmlns:a="http://schemas.openxmlformats.org/drawingml/2006/main">
              <a:ext uri="{FF2B5EF4-FFF2-40B4-BE49-F238E27FC236}">
                <a16:creationId xmlns:a16="http://schemas.microsoft.com/office/drawing/2014/main" id="{67FA40E4-A3BE-47C5-8146-D60B0AA4A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Право проверяется до подписи</a:t>
            </a:r>
          </a:p>
        </p:txBody>
      </p:sp>
      <p:sp>
        <p:nvSpPr>
          <p:cNvPr id="5" name="shape-294">
            <a:extLst xmlns:a="http://schemas.openxmlformats.org/drawingml/2006/main">
              <a:ext uri="{FF2B5EF4-FFF2-40B4-BE49-F238E27FC236}">
                <a16:creationId xmlns:a16="http://schemas.microsoft.com/office/drawing/2014/main" id="{613CDD89-3025-41DA-8A31-0406C4C39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295">
            <a:extLst xmlns:a="http://schemas.openxmlformats.org/drawingml/2006/main">
              <a:ext uri="{FF2B5EF4-FFF2-40B4-BE49-F238E27FC236}">
                <a16:creationId xmlns:a16="http://schemas.microsoft.com/office/drawing/2014/main" id="{18E446C3-D950-4B3E-AC7D-B56D97D47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33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Идеальный документооборот  •  СУР  •  27.08.2026</a:t>
            </a:r>
          </a:p>
        </p:txBody>
      </p:sp>
      <p:sp>
        <p:nvSpPr>
          <p:cNvPr id="7" name="shape-296">
            <a:extLst xmlns:a="http://schemas.openxmlformats.org/drawingml/2006/main">
              <a:ext uri="{FF2B5EF4-FFF2-40B4-BE49-F238E27FC236}">
                <a16:creationId xmlns:a16="http://schemas.microsoft.com/office/drawing/2014/main" id="{BBBB8ECA-7773-448D-A9EA-680447F97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297">
            <a:extLst xmlns:a="http://schemas.openxmlformats.org/drawingml/2006/main">
              <a:ext uri="{FF2B5EF4-FFF2-40B4-BE49-F238E27FC236}">
                <a16:creationId xmlns:a16="http://schemas.microsoft.com/office/drawing/2014/main" id="{92733D08-01E6-46CA-A04E-701EA61E9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790700"/>
            <a:ext cx="3333750" cy="1200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298">
            <a:extLst xmlns:a="http://schemas.openxmlformats.org/drawingml/2006/main">
              <a:ext uri="{FF2B5EF4-FFF2-40B4-BE49-F238E27FC236}">
                <a16:creationId xmlns:a16="http://schemas.microsoft.com/office/drawing/2014/main" id="{85B7B3C1-223A-494F-8144-EAEC87529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943100"/>
            <a:ext cx="2914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Личность</a:t>
            </a:r>
          </a:p>
        </p:txBody>
      </p:sp>
      <p:sp>
        <p:nvSpPr>
          <p:cNvPr id="10" name="shape-299">
            <a:extLst xmlns:a="http://schemas.openxmlformats.org/drawingml/2006/main">
              <a:ext uri="{FF2B5EF4-FFF2-40B4-BE49-F238E27FC236}">
                <a16:creationId xmlns:a16="http://schemas.microsoft.com/office/drawing/2014/main" id="{8441435F-F4D1-4AA5-8740-E5B02C29F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314575"/>
            <a:ext cx="291465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кто действует</a:t>
            </a:r>
          </a:p>
        </p:txBody>
      </p:sp>
      <p:sp>
        <p:nvSpPr>
          <p:cNvPr id="11" name="shape-300">
            <a:extLst xmlns:a="http://schemas.openxmlformats.org/drawingml/2006/main">
              <a:ext uri="{FF2B5EF4-FFF2-40B4-BE49-F238E27FC236}">
                <a16:creationId xmlns:a16="http://schemas.microsoft.com/office/drawing/2014/main" id="{3D1ABD13-2238-41D0-B772-B632433F1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790700"/>
            <a:ext cx="3333750" cy="1200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shape-301">
            <a:extLst xmlns:a="http://schemas.openxmlformats.org/drawingml/2006/main">
              <a:ext uri="{FF2B5EF4-FFF2-40B4-BE49-F238E27FC236}">
                <a16:creationId xmlns:a16="http://schemas.microsoft.com/office/drawing/2014/main" id="{0AD5C504-4A2E-4D96-AB7D-D3FA22A71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1943100"/>
            <a:ext cx="2914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Роль</a:t>
            </a:r>
          </a:p>
        </p:txBody>
      </p:sp>
      <p:sp>
        <p:nvSpPr>
          <p:cNvPr id="13" name="shape-302">
            <a:extLst xmlns:a="http://schemas.openxmlformats.org/drawingml/2006/main">
              <a:ext uri="{FF2B5EF4-FFF2-40B4-BE49-F238E27FC236}">
                <a16:creationId xmlns:a16="http://schemas.microsoft.com/office/drawing/2014/main" id="{38BC09E5-92C9-44B2-8201-4358CEA0A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314575"/>
            <a:ext cx="291465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в каком качестве</a:t>
            </a:r>
          </a:p>
        </p:txBody>
      </p:sp>
      <p:sp>
        <p:nvSpPr>
          <p:cNvPr id="14" name="shape-303">
            <a:extLst xmlns:a="http://schemas.openxmlformats.org/drawingml/2006/main">
              <a:ext uri="{FF2B5EF4-FFF2-40B4-BE49-F238E27FC236}">
                <a16:creationId xmlns:a16="http://schemas.microsoft.com/office/drawing/2014/main" id="{5254D4E1-F008-4C8B-872D-EED82ABB8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1790700"/>
            <a:ext cx="3333750" cy="1200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shape-304">
            <a:extLst xmlns:a="http://schemas.openxmlformats.org/drawingml/2006/main">
              <a:ext uri="{FF2B5EF4-FFF2-40B4-BE49-F238E27FC236}">
                <a16:creationId xmlns:a16="http://schemas.microsoft.com/office/drawing/2014/main" id="{B4224619-D13E-4570-A46F-C08C48237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1943100"/>
            <a:ext cx="2914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Основание</a:t>
            </a:r>
          </a:p>
        </p:txBody>
      </p:sp>
      <p:sp>
        <p:nvSpPr>
          <p:cNvPr id="16" name="shape-305">
            <a:extLst xmlns:a="http://schemas.openxmlformats.org/drawingml/2006/main">
              <a:ext uri="{FF2B5EF4-FFF2-40B4-BE49-F238E27FC236}">
                <a16:creationId xmlns:a16="http://schemas.microsoft.com/office/drawing/2014/main" id="{A0417446-B295-48C1-8311-3DC21EC41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314575"/>
            <a:ext cx="291465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почему имеет право</a:t>
            </a:r>
          </a:p>
        </p:txBody>
      </p:sp>
      <p:sp>
        <p:nvSpPr>
          <p:cNvPr id="17" name="shape-306">
            <a:extLst xmlns:a="http://schemas.openxmlformats.org/drawingml/2006/main">
              <a:ext uri="{FF2B5EF4-FFF2-40B4-BE49-F238E27FC236}">
                <a16:creationId xmlns:a16="http://schemas.microsoft.com/office/drawing/2014/main" id="{BE7324EF-6757-4091-9A6F-8E37B8602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76600"/>
            <a:ext cx="3333750" cy="1200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shape-307">
            <a:extLst xmlns:a="http://schemas.openxmlformats.org/drawingml/2006/main">
              <a:ext uri="{FF2B5EF4-FFF2-40B4-BE49-F238E27FC236}">
                <a16:creationId xmlns:a16="http://schemas.microsoft.com/office/drawing/2014/main" id="{BBCE80B8-7D35-423A-863E-77488B7F1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429000"/>
            <a:ext cx="2914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Предел</a:t>
            </a:r>
          </a:p>
        </p:txBody>
      </p:sp>
      <p:sp>
        <p:nvSpPr>
          <p:cNvPr id="19" name="shape-308">
            <a:extLst xmlns:a="http://schemas.openxmlformats.org/drawingml/2006/main">
              <a:ext uri="{FF2B5EF4-FFF2-40B4-BE49-F238E27FC236}">
                <a16:creationId xmlns:a16="http://schemas.microsoft.com/office/drawing/2014/main" id="{4BB5341C-DA51-4E16-990A-8EB5ECACA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800475"/>
            <a:ext cx="291465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какие решения допустимы</a:t>
            </a:r>
          </a:p>
        </p:txBody>
      </p:sp>
      <p:sp>
        <p:nvSpPr>
          <p:cNvPr id="20" name="shape-309">
            <a:extLst xmlns:a="http://schemas.openxmlformats.org/drawingml/2006/main">
              <a:ext uri="{FF2B5EF4-FFF2-40B4-BE49-F238E27FC236}">
                <a16:creationId xmlns:a16="http://schemas.microsoft.com/office/drawing/2014/main" id="{6173D3E1-5043-42B2-AF84-2666E4F86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276600"/>
            <a:ext cx="3333750" cy="1200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shape-310">
            <a:extLst xmlns:a="http://schemas.openxmlformats.org/drawingml/2006/main">
              <a:ext uri="{FF2B5EF4-FFF2-40B4-BE49-F238E27FC236}">
                <a16:creationId xmlns:a16="http://schemas.microsoft.com/office/drawing/2014/main" id="{79EE76E4-EE35-4997-B535-337D9FDEF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429000"/>
            <a:ext cx="2914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Версия</a:t>
            </a:r>
          </a:p>
        </p:txBody>
      </p:sp>
      <p:sp>
        <p:nvSpPr>
          <p:cNvPr id="22" name="shape-311">
            <a:extLst xmlns:a="http://schemas.openxmlformats.org/drawingml/2006/main">
              <a:ext uri="{FF2B5EF4-FFF2-40B4-BE49-F238E27FC236}">
                <a16:creationId xmlns:a16="http://schemas.microsoft.com/office/drawing/2014/main" id="{874255B2-3233-4E87-8F25-2D5BC86CC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800475"/>
            <a:ext cx="291465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что именно подписывает</a:t>
            </a:r>
          </a:p>
        </p:txBody>
      </p:sp>
      <p:sp>
        <p:nvSpPr>
          <p:cNvPr id="23" name="shape-312">
            <a:extLst xmlns:a="http://schemas.openxmlformats.org/drawingml/2006/main">
              <a:ext uri="{FF2B5EF4-FFF2-40B4-BE49-F238E27FC236}">
                <a16:creationId xmlns:a16="http://schemas.microsoft.com/office/drawing/2014/main" id="{D2C214C8-DECD-4D1F-AD57-FFB8BC20E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276600"/>
            <a:ext cx="3333750" cy="1200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shape-313">
            <a:extLst xmlns:a="http://schemas.openxmlformats.org/drawingml/2006/main">
              <a:ext uri="{FF2B5EF4-FFF2-40B4-BE49-F238E27FC236}">
                <a16:creationId xmlns:a16="http://schemas.microsoft.com/office/drawing/2014/main" id="{15F849D1-4D78-4027-B2AE-F20F916EA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429000"/>
            <a:ext cx="2914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Время</a:t>
            </a:r>
          </a:p>
        </p:txBody>
      </p:sp>
      <p:sp>
        <p:nvSpPr>
          <p:cNvPr id="25" name="shape-314">
            <a:extLst xmlns:a="http://schemas.openxmlformats.org/drawingml/2006/main">
              <a:ext uri="{FF2B5EF4-FFF2-40B4-BE49-F238E27FC236}">
                <a16:creationId xmlns:a16="http://schemas.microsoft.com/office/drawing/2014/main" id="{D52A82D4-7FA1-4B49-BDA2-96A3D2D6B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800475"/>
            <a:ext cx="291465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когда и на какой срок</a:t>
            </a:r>
          </a:p>
        </p:txBody>
      </p:sp>
      <p:sp>
        <p:nvSpPr>
          <p:cNvPr id="26" name="shape-315">
            <a:extLst xmlns:a="http://schemas.openxmlformats.org/drawingml/2006/main">
              <a:ext uri="{FF2B5EF4-FFF2-40B4-BE49-F238E27FC236}">
                <a16:creationId xmlns:a16="http://schemas.microsoft.com/office/drawing/2014/main" id="{60739E3D-2FC2-4834-B1A6-533C42A7F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086350"/>
            <a:ext cx="876300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BEAEA"/>
          </a:solidFill>
          <a:ln xmlns:a="http://schemas.openxmlformats.org/drawingml/2006/main" w="19050">
            <a:solidFill>
              <a:srgbClr val="9B1C1C"/>
            </a:solidFill>
            <a:prstDash val="solid"/>
          </a:ln>
        </p:spPr>
      </p:sp>
      <p:sp>
        <p:nvSpPr>
          <p:cNvPr id="27" name="shape-316">
            <a:extLst xmlns:a="http://schemas.openxmlformats.org/drawingml/2006/main">
              <a:ext uri="{FF2B5EF4-FFF2-40B4-BE49-F238E27FC236}">
                <a16:creationId xmlns:a16="http://schemas.microsoft.com/office/drawing/2014/main" id="{07879DE9-01A5-4226-9599-11B9191B0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5210175"/>
            <a:ext cx="8077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7954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9B1C1C"/>
                </a:solidFill>
                <a:latin typeface="Arial"/>
                <a:ea typeface="Arial"/>
                <a:cs typeface="Arial"/>
              </a:rPr>
              <a:t>Действительная электронная подпись не исправляет отсутствие полномочия или неверный документ</a:t>
            </a:r>
          </a:p>
        </p:txBody>
      </p:sp>
    </p:spTree>
    <p:extLst>
      <p:ext uri="{BB962C8B-B14F-4D97-AF65-F5344CB8AC3E}">
        <p14:creationId xmlns:p14="http://schemas.microsoft.com/office/powerpoint/2010/main" val="193326682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shape-317">
            <a:extLst xmlns:a="http://schemas.openxmlformats.org/drawingml/2006/main">
              <a:ext uri="{FF2B5EF4-FFF2-40B4-BE49-F238E27FC236}">
                <a16:creationId xmlns:a16="http://schemas.microsoft.com/office/drawing/2014/main" id="{5F706229-669B-4EF9-A0A2-08CBE53B7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318">
            <a:extLst xmlns:a="http://schemas.openxmlformats.org/drawingml/2006/main">
              <a:ext uri="{FF2B5EF4-FFF2-40B4-BE49-F238E27FC236}">
                <a16:creationId xmlns:a16="http://schemas.microsoft.com/office/drawing/2014/main" id="{3BB489EA-62DD-4698-BFD4-2537C8BF5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0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СОГЛАСОВАНИЕ</a:t>
            </a:r>
          </a:p>
        </p:txBody>
      </p:sp>
      <p:sp>
        <p:nvSpPr>
          <p:cNvPr id="3" name="shape-319">
            <a:extLst xmlns:a="http://schemas.openxmlformats.org/drawingml/2006/main">
              <a:ext uri="{FF2B5EF4-FFF2-40B4-BE49-F238E27FC236}">
                <a16:creationId xmlns:a16="http://schemas.microsoft.com/office/drawing/2014/main" id="{247AE2D0-26A4-44CC-8576-D49D26AFA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shape-320">
            <a:extLst xmlns:a="http://schemas.openxmlformats.org/drawingml/2006/main">
              <a:ext uri="{FF2B5EF4-FFF2-40B4-BE49-F238E27FC236}">
                <a16:creationId xmlns:a16="http://schemas.microsoft.com/office/drawing/2014/main" id="{A7678840-A00D-4D2D-B96F-BEE53CDD9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554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Экспертиза распределена — утверждение персонально</a:t>
            </a:r>
          </a:p>
        </p:txBody>
      </p:sp>
      <p:sp>
        <p:nvSpPr>
          <p:cNvPr id="5" name="shape-321">
            <a:extLst xmlns:a="http://schemas.openxmlformats.org/drawingml/2006/main">
              <a:ext uri="{FF2B5EF4-FFF2-40B4-BE49-F238E27FC236}">
                <a16:creationId xmlns:a16="http://schemas.microsoft.com/office/drawing/2014/main" id="{3E029528-4408-4AF1-A480-4700E5CBB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322">
            <a:extLst xmlns:a="http://schemas.openxmlformats.org/drawingml/2006/main">
              <a:ext uri="{FF2B5EF4-FFF2-40B4-BE49-F238E27FC236}">
                <a16:creationId xmlns:a16="http://schemas.microsoft.com/office/drawing/2014/main" id="{631CE28D-3984-46AD-B600-E0BD1A1F5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33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Идеальный документооборот  •  СУР  •  27.08.2026</a:t>
            </a:r>
          </a:p>
        </p:txBody>
      </p:sp>
      <p:sp>
        <p:nvSpPr>
          <p:cNvPr id="7" name="shape-323">
            <a:extLst xmlns:a="http://schemas.openxmlformats.org/drawingml/2006/main">
              <a:ext uri="{FF2B5EF4-FFF2-40B4-BE49-F238E27FC236}">
                <a16:creationId xmlns:a16="http://schemas.microsoft.com/office/drawing/2014/main" id="{A76C6A7B-A072-4EBF-91AA-F57F63C70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324">
            <a:extLst xmlns:a="http://schemas.openxmlformats.org/drawingml/2006/main">
              <a:ext uri="{FF2B5EF4-FFF2-40B4-BE49-F238E27FC236}">
                <a16:creationId xmlns:a16="http://schemas.microsoft.com/office/drawing/2014/main" id="{B2199B6B-540F-41FD-B2AB-FB3C7528B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885950"/>
            <a:ext cx="2533650" cy="1485900"/>
          </a:xfrm>
          <a:prstGeom xmlns:a="http://schemas.openxmlformats.org/drawingml/2006/main" prst="roundRect">
            <a:avLst>
              <a:gd name="adj" fmla="val 512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325">
            <a:extLst xmlns:a="http://schemas.openxmlformats.org/drawingml/2006/main">
              <a:ext uri="{FF2B5EF4-FFF2-40B4-BE49-F238E27FC236}">
                <a16:creationId xmlns:a16="http://schemas.microsoft.com/office/drawing/2014/main" id="{C8EDFE56-2C6D-4A21-BFF2-7F809499F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885950"/>
            <a:ext cx="66675" cy="1485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hape-326">
            <a:extLst xmlns:a="http://schemas.openxmlformats.org/drawingml/2006/main">
              <a:ext uri="{FF2B5EF4-FFF2-40B4-BE49-F238E27FC236}">
                <a16:creationId xmlns:a16="http://schemas.microsoft.com/office/drawing/2014/main" id="{5EC1C545-C829-4769-8FEF-75EDB4573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038350"/>
            <a:ext cx="2114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ФАКТЫ</a:t>
            </a:r>
          </a:p>
        </p:txBody>
      </p:sp>
      <p:sp>
        <p:nvSpPr>
          <p:cNvPr id="11" name="shape-327">
            <a:extLst xmlns:a="http://schemas.openxmlformats.org/drawingml/2006/main">
              <a:ext uri="{FF2B5EF4-FFF2-40B4-BE49-F238E27FC236}">
                <a16:creationId xmlns:a16="http://schemas.microsoft.com/office/drawing/2014/main" id="{ADF87147-1DAF-423A-AD8B-C81FBCEEC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76500"/>
            <a:ext cx="21145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источники • расчёты</a:t>
            </a:r>
          </a:p>
        </p:txBody>
      </p:sp>
      <p:sp>
        <p:nvSpPr>
          <p:cNvPr id="12" name="shape-328">
            <a:extLst xmlns:a="http://schemas.openxmlformats.org/drawingml/2006/main">
              <a:ext uri="{FF2B5EF4-FFF2-40B4-BE49-F238E27FC236}">
                <a16:creationId xmlns:a16="http://schemas.microsoft.com/office/drawing/2014/main" id="{E072BFD0-84F6-4AA2-8686-D8E089C09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28775" y="3543300"/>
            <a:ext cx="571500" cy="2667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shape-329">
            <a:extLst xmlns:a="http://schemas.openxmlformats.org/drawingml/2006/main">
              <a:ext uri="{FF2B5EF4-FFF2-40B4-BE49-F238E27FC236}">
                <a16:creationId xmlns:a16="http://schemas.microsoft.com/office/drawing/2014/main" id="{5FDFC5E3-E75E-4F29-8F70-0B799B096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1885950"/>
            <a:ext cx="2533650" cy="1485900"/>
          </a:xfrm>
          <a:prstGeom xmlns:a="http://schemas.openxmlformats.org/drawingml/2006/main" prst="roundRect">
            <a:avLst>
              <a:gd name="adj" fmla="val 512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shape-330">
            <a:extLst xmlns:a="http://schemas.openxmlformats.org/drawingml/2006/main">
              <a:ext uri="{FF2B5EF4-FFF2-40B4-BE49-F238E27FC236}">
                <a16:creationId xmlns:a16="http://schemas.microsoft.com/office/drawing/2014/main" id="{F19A8747-AF80-4101-9F70-054D70B08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1885950"/>
            <a:ext cx="66675" cy="1485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hape-331">
            <a:extLst xmlns:a="http://schemas.openxmlformats.org/drawingml/2006/main">
              <a:ext uri="{FF2B5EF4-FFF2-40B4-BE49-F238E27FC236}">
                <a16:creationId xmlns:a16="http://schemas.microsoft.com/office/drawing/2014/main" id="{85F794F4-2295-4240-B4AB-0B44175A8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2038350"/>
            <a:ext cx="2114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ПРАВО</a:t>
            </a:r>
          </a:p>
        </p:txBody>
      </p:sp>
      <p:sp>
        <p:nvSpPr>
          <p:cNvPr id="16" name="shape-332">
            <a:extLst xmlns:a="http://schemas.openxmlformats.org/drawingml/2006/main">
              <a:ext uri="{FF2B5EF4-FFF2-40B4-BE49-F238E27FC236}">
                <a16:creationId xmlns:a16="http://schemas.microsoft.com/office/drawing/2014/main" id="{0D2EEC18-449C-4997-ABE4-E26F7D128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2476500"/>
            <a:ext cx="21145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норма • полномочие</a:t>
            </a:r>
          </a:p>
        </p:txBody>
      </p:sp>
      <p:sp>
        <p:nvSpPr>
          <p:cNvPr id="17" name="shape-333">
            <a:extLst xmlns:a="http://schemas.openxmlformats.org/drawingml/2006/main">
              <a:ext uri="{FF2B5EF4-FFF2-40B4-BE49-F238E27FC236}">
                <a16:creationId xmlns:a16="http://schemas.microsoft.com/office/drawing/2014/main" id="{6F37F97F-89CE-448E-913B-AC5502509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3543300"/>
            <a:ext cx="571500" cy="2667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shape-334">
            <a:extLst xmlns:a="http://schemas.openxmlformats.org/drawingml/2006/main">
              <a:ext uri="{FF2B5EF4-FFF2-40B4-BE49-F238E27FC236}">
                <a16:creationId xmlns:a16="http://schemas.microsoft.com/office/drawing/2014/main" id="{A1EB306C-51CD-4B25-AA92-58E2BFEB8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1885950"/>
            <a:ext cx="2533650" cy="1485900"/>
          </a:xfrm>
          <a:prstGeom xmlns:a="http://schemas.openxmlformats.org/drawingml/2006/main" prst="roundRect">
            <a:avLst>
              <a:gd name="adj" fmla="val 512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shape-335">
            <a:extLst xmlns:a="http://schemas.openxmlformats.org/drawingml/2006/main">
              <a:ext uri="{FF2B5EF4-FFF2-40B4-BE49-F238E27FC236}">
                <a16:creationId xmlns:a16="http://schemas.microsoft.com/office/drawing/2014/main" id="{90DC3E79-FB5A-45C2-A2C8-9DB8E8DFD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1885950"/>
            <a:ext cx="66675" cy="1485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1C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shape-336">
            <a:extLst xmlns:a="http://schemas.openxmlformats.org/drawingml/2006/main">
              <a:ext uri="{FF2B5EF4-FFF2-40B4-BE49-F238E27FC236}">
                <a16:creationId xmlns:a16="http://schemas.microsoft.com/office/drawing/2014/main" id="{9C844188-8C33-4974-9B28-F96C11D29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038350"/>
            <a:ext cx="2114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9B1C1C"/>
                </a:solidFill>
                <a:latin typeface="Arial"/>
                <a:ea typeface="Arial"/>
                <a:cs typeface="Arial"/>
              </a:rPr>
              <a:t>БЕЗОПАСНОСТЬ</a:t>
            </a:r>
          </a:p>
        </p:txBody>
      </p:sp>
      <p:sp>
        <p:nvSpPr>
          <p:cNvPr id="21" name="shape-337">
            <a:extLst xmlns:a="http://schemas.openxmlformats.org/drawingml/2006/main">
              <a:ext uri="{FF2B5EF4-FFF2-40B4-BE49-F238E27FC236}">
                <a16:creationId xmlns:a16="http://schemas.microsoft.com/office/drawing/2014/main" id="{52DD6E12-90C3-42F8-813F-BEFC85A32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476500"/>
            <a:ext cx="21145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режим • доступ</a:t>
            </a:r>
          </a:p>
        </p:txBody>
      </p:sp>
      <p:sp>
        <p:nvSpPr>
          <p:cNvPr id="22" name="shape-338">
            <a:extLst xmlns:a="http://schemas.openxmlformats.org/drawingml/2006/main">
              <a:ext uri="{FF2B5EF4-FFF2-40B4-BE49-F238E27FC236}">
                <a16:creationId xmlns:a16="http://schemas.microsoft.com/office/drawing/2014/main" id="{168A2B45-6241-46E5-BD0E-963CEE7ED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3543300"/>
            <a:ext cx="571500" cy="2667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9B1C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shape-339">
            <a:extLst xmlns:a="http://schemas.openxmlformats.org/drawingml/2006/main">
              <a:ext uri="{FF2B5EF4-FFF2-40B4-BE49-F238E27FC236}">
                <a16:creationId xmlns:a16="http://schemas.microsoft.com/office/drawing/2014/main" id="{2AB73CB4-F13E-4B6F-A754-BADAD5B81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1885950"/>
            <a:ext cx="2533650" cy="1485900"/>
          </a:xfrm>
          <a:prstGeom xmlns:a="http://schemas.openxmlformats.org/drawingml/2006/main" prst="roundRect">
            <a:avLst>
              <a:gd name="adj" fmla="val 512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shape-340">
            <a:extLst xmlns:a="http://schemas.openxmlformats.org/drawingml/2006/main">
              <a:ext uri="{FF2B5EF4-FFF2-40B4-BE49-F238E27FC236}">
                <a16:creationId xmlns:a16="http://schemas.microsoft.com/office/drawing/2014/main" id="{6C33E5E5-F959-470D-8F33-88B9080C1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1885950"/>
            <a:ext cx="66675" cy="1485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6A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shape-341">
            <a:extLst xmlns:a="http://schemas.openxmlformats.org/drawingml/2006/main">
              <a:ext uri="{FF2B5EF4-FFF2-40B4-BE49-F238E27FC236}">
                <a16:creationId xmlns:a16="http://schemas.microsoft.com/office/drawing/2014/main" id="{BC594C0E-6E15-42A6-BF80-C5A11F2EE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038350"/>
            <a:ext cx="2114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2D6A4F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2D6A4F"/>
                </a:solidFill>
                <a:latin typeface="Arial"/>
                <a:ea typeface="Arial"/>
                <a:cs typeface="Arial"/>
              </a:rPr>
              <a:t>ФИНАНСЫ</a:t>
            </a:r>
          </a:p>
        </p:txBody>
      </p:sp>
      <p:sp>
        <p:nvSpPr>
          <p:cNvPr id="26" name="shape-342">
            <a:extLst xmlns:a="http://schemas.openxmlformats.org/drawingml/2006/main">
              <a:ext uri="{FF2B5EF4-FFF2-40B4-BE49-F238E27FC236}">
                <a16:creationId xmlns:a16="http://schemas.microsoft.com/office/drawing/2014/main" id="{F786813B-3A04-4187-A8A5-0AC5A920D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476500"/>
            <a:ext cx="21145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ресурс • обязательство</a:t>
            </a:r>
          </a:p>
        </p:txBody>
      </p:sp>
      <p:sp>
        <p:nvSpPr>
          <p:cNvPr id="27" name="shape-343">
            <a:extLst xmlns:a="http://schemas.openxmlformats.org/drawingml/2006/main">
              <a:ext uri="{FF2B5EF4-FFF2-40B4-BE49-F238E27FC236}">
                <a16:creationId xmlns:a16="http://schemas.microsoft.com/office/drawing/2014/main" id="{87CD476F-FFAD-47DF-8713-FB0C2C8E4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9825" y="3543300"/>
            <a:ext cx="571500" cy="2667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2D6A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shape-344">
            <a:extLst xmlns:a="http://schemas.openxmlformats.org/drawingml/2006/main">
              <a:ext uri="{FF2B5EF4-FFF2-40B4-BE49-F238E27FC236}">
                <a16:creationId xmlns:a16="http://schemas.microsoft.com/office/drawing/2014/main" id="{DFB6FDE7-C7D4-49DC-ACE4-B93BEFA39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4114800"/>
            <a:ext cx="624840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shape-345">
            <a:extLst xmlns:a="http://schemas.openxmlformats.org/drawingml/2006/main">
              <a:ext uri="{FF2B5EF4-FFF2-40B4-BE49-F238E27FC236}">
                <a16:creationId xmlns:a16="http://schemas.microsoft.com/office/drawing/2014/main" id="{45B0D36D-DA5A-4DAA-B460-F5AB632C8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4276725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УТВЕРЖДАЮЩИЙ</a:t>
            </a:r>
          </a:p>
        </p:txBody>
      </p:sp>
      <p:sp>
        <p:nvSpPr>
          <p:cNvPr id="30" name="shape-346">
            <a:extLst xmlns:a="http://schemas.openxmlformats.org/drawingml/2006/main">
              <a:ext uri="{FF2B5EF4-FFF2-40B4-BE49-F238E27FC236}">
                <a16:creationId xmlns:a16="http://schemas.microsoft.com/office/drawing/2014/main" id="{1320E86A-1C77-4B2C-AECF-E966B472C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4600575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принимает решение по конкретной версии</a:t>
            </a:r>
          </a:p>
        </p:txBody>
      </p:sp>
      <p:sp>
        <p:nvSpPr>
          <p:cNvPr id="31" name="shape-347">
            <a:extLst xmlns:a="http://schemas.openxmlformats.org/drawingml/2006/main">
              <a:ext uri="{FF2B5EF4-FFF2-40B4-BE49-F238E27FC236}">
                <a16:creationId xmlns:a16="http://schemas.microsoft.com/office/drawing/2014/main" id="{833F3D0D-53DC-4EB3-B70A-9D5DCEFB9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5457825"/>
            <a:ext cx="80391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shape-348">
            <a:extLst xmlns:a="http://schemas.openxmlformats.org/drawingml/2006/main">
              <a:ext uri="{FF2B5EF4-FFF2-40B4-BE49-F238E27FC236}">
                <a16:creationId xmlns:a16="http://schemas.microsoft.com/office/drawing/2014/main" id="{932A20A2-C2AA-432F-BFA9-D8E0F92A3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5457825"/>
            <a:ext cx="803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Разногласие фиксируется и разрешается — новая копия его не скрывает</a:t>
            </a:r>
          </a:p>
        </p:txBody>
      </p:sp>
    </p:spTree>
    <p:extLst>
      <p:ext uri="{BB962C8B-B14F-4D97-AF65-F5344CB8AC3E}">
        <p14:creationId xmlns:p14="http://schemas.microsoft.com/office/powerpoint/2010/main" val="47533515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shape-349">
            <a:extLst xmlns:a="http://schemas.openxmlformats.org/drawingml/2006/main">
              <a:ext uri="{FF2B5EF4-FFF2-40B4-BE49-F238E27FC236}">
                <a16:creationId xmlns:a16="http://schemas.microsoft.com/office/drawing/2014/main" id="{02C45EE5-DED5-4283-A2A5-0ADCD8552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350">
            <a:extLst xmlns:a="http://schemas.openxmlformats.org/drawingml/2006/main">
              <a:ext uri="{FF2B5EF4-FFF2-40B4-BE49-F238E27FC236}">
                <a16:creationId xmlns:a16="http://schemas.microsoft.com/office/drawing/2014/main" id="{1F8916C2-3F19-49BD-88A3-59E542604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0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ПРОИСХОЖДЕНИЕ</a:t>
            </a:r>
          </a:p>
        </p:txBody>
      </p:sp>
      <p:sp>
        <p:nvSpPr>
          <p:cNvPr id="3" name="shape-351">
            <a:extLst xmlns:a="http://schemas.openxmlformats.org/drawingml/2006/main">
              <a:ext uri="{FF2B5EF4-FFF2-40B4-BE49-F238E27FC236}">
                <a16:creationId xmlns:a16="http://schemas.microsoft.com/office/drawing/2014/main" id="{C4C5B98D-5EA2-4A1E-B444-25EEB3F0F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shape-352">
            <a:extLst xmlns:a="http://schemas.openxmlformats.org/drawingml/2006/main">
              <a:ext uri="{FF2B5EF4-FFF2-40B4-BE49-F238E27FC236}">
                <a16:creationId xmlns:a16="http://schemas.microsoft.com/office/drawing/2014/main" id="{EAD033A1-FCC7-419B-BE12-3B1FE3450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Событийный журнал объясняет историю документа</a:t>
            </a:r>
          </a:p>
        </p:txBody>
      </p:sp>
      <p:sp>
        <p:nvSpPr>
          <p:cNvPr id="5" name="shape-353">
            <a:extLst xmlns:a="http://schemas.openxmlformats.org/drawingml/2006/main">
              <a:ext uri="{FF2B5EF4-FFF2-40B4-BE49-F238E27FC236}">
                <a16:creationId xmlns:a16="http://schemas.microsoft.com/office/drawing/2014/main" id="{FA0CB27F-A9EC-4DDA-AD89-4305E271D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354">
            <a:extLst xmlns:a="http://schemas.openxmlformats.org/drawingml/2006/main">
              <a:ext uri="{FF2B5EF4-FFF2-40B4-BE49-F238E27FC236}">
                <a16:creationId xmlns:a16="http://schemas.microsoft.com/office/drawing/2014/main" id="{4DEAAE18-8847-4C38-8FE0-7BE656D83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33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Идеальный документооборот  •  СУР  •  27.08.2026</a:t>
            </a:r>
          </a:p>
        </p:txBody>
      </p:sp>
      <p:sp>
        <p:nvSpPr>
          <p:cNvPr id="7" name="shape-355">
            <a:extLst xmlns:a="http://schemas.openxmlformats.org/drawingml/2006/main">
              <a:ext uri="{FF2B5EF4-FFF2-40B4-BE49-F238E27FC236}">
                <a16:creationId xmlns:a16="http://schemas.microsoft.com/office/drawing/2014/main" id="{8618B8C5-D7EF-4ED4-B364-11725D9D7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356">
            <a:extLst xmlns:a="http://schemas.openxmlformats.org/drawingml/2006/main">
              <a:ext uri="{FF2B5EF4-FFF2-40B4-BE49-F238E27FC236}">
                <a16:creationId xmlns:a16="http://schemas.microsoft.com/office/drawing/2014/main" id="{78C35A4E-2F1A-4E09-AE4B-F109FB091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38375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hape-357">
            <a:extLst xmlns:a="http://schemas.openxmlformats.org/drawingml/2006/main">
              <a:ext uri="{FF2B5EF4-FFF2-40B4-BE49-F238E27FC236}">
                <a16:creationId xmlns:a16="http://schemas.microsoft.com/office/drawing/2014/main" id="{BEFC0CAB-8CFB-46AF-86D2-607184D8C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371725"/>
            <a:ext cx="14859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hape-358">
            <a:extLst xmlns:a="http://schemas.openxmlformats.org/drawingml/2006/main">
              <a:ext uri="{FF2B5EF4-FFF2-40B4-BE49-F238E27FC236}">
                <a16:creationId xmlns:a16="http://schemas.microsoft.com/office/drawing/2014/main" id="{E7FDECF2-6271-4B47-B703-51BC59FF8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2800350"/>
            <a:ext cx="81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СОЗДАН</a:t>
            </a:r>
          </a:p>
        </p:txBody>
      </p:sp>
      <p:sp>
        <p:nvSpPr>
          <p:cNvPr id="11" name="shape-359">
            <a:extLst xmlns:a="http://schemas.openxmlformats.org/drawingml/2006/main">
              <a:ext uri="{FF2B5EF4-FFF2-40B4-BE49-F238E27FC236}">
                <a16:creationId xmlns:a16="http://schemas.microsoft.com/office/drawing/2014/main" id="{CFF13720-66F4-417A-AD0C-3E737FFAB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" y="3105150"/>
            <a:ext cx="10858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автор • источник</a:t>
            </a:r>
          </a:p>
        </p:txBody>
      </p:sp>
      <p:sp>
        <p:nvSpPr>
          <p:cNvPr id="12" name="shape-360">
            <a:extLst xmlns:a="http://schemas.openxmlformats.org/drawingml/2006/main">
              <a:ext uri="{FF2B5EF4-FFF2-40B4-BE49-F238E27FC236}">
                <a16:creationId xmlns:a16="http://schemas.microsoft.com/office/drawing/2014/main" id="{1D4834EA-0B6C-4653-9330-DECF600DC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2238375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shape-361">
            <a:extLst xmlns:a="http://schemas.openxmlformats.org/drawingml/2006/main">
              <a:ext uri="{FF2B5EF4-FFF2-40B4-BE49-F238E27FC236}">
                <a16:creationId xmlns:a16="http://schemas.microsoft.com/office/drawing/2014/main" id="{A28EBCEA-F8D0-4558-8EC1-80D3BDEAE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2371725"/>
            <a:ext cx="14859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shape-362">
            <a:extLst xmlns:a="http://schemas.openxmlformats.org/drawingml/2006/main">
              <a:ext uri="{FF2B5EF4-FFF2-40B4-BE49-F238E27FC236}">
                <a16:creationId xmlns:a16="http://schemas.microsoft.com/office/drawing/2014/main" id="{DB1304E5-C656-42B3-BE66-9FACCAAA9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2800350"/>
            <a:ext cx="81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ИЗМЕНЁН</a:t>
            </a:r>
          </a:p>
        </p:txBody>
      </p:sp>
      <p:sp>
        <p:nvSpPr>
          <p:cNvPr id="15" name="shape-363">
            <a:extLst xmlns:a="http://schemas.openxmlformats.org/drawingml/2006/main">
              <a:ext uri="{FF2B5EF4-FFF2-40B4-BE49-F238E27FC236}">
                <a16:creationId xmlns:a16="http://schemas.microsoft.com/office/drawing/2014/main" id="{C3906831-74E1-474B-BB3F-6EF5E174B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4550" y="3105150"/>
            <a:ext cx="10858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версия • основание</a:t>
            </a:r>
          </a:p>
        </p:txBody>
      </p:sp>
      <p:sp>
        <p:nvSpPr>
          <p:cNvPr id="16" name="shape-364">
            <a:extLst xmlns:a="http://schemas.openxmlformats.org/drawingml/2006/main">
              <a:ext uri="{FF2B5EF4-FFF2-40B4-BE49-F238E27FC236}">
                <a16:creationId xmlns:a16="http://schemas.microsoft.com/office/drawing/2014/main" id="{1C530EE5-2A63-48C5-9B8A-7AC5897CD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238375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shape-365">
            <a:extLst xmlns:a="http://schemas.openxmlformats.org/drawingml/2006/main">
              <a:ext uri="{FF2B5EF4-FFF2-40B4-BE49-F238E27FC236}">
                <a16:creationId xmlns:a16="http://schemas.microsoft.com/office/drawing/2014/main" id="{3A6206A5-E493-49CC-BA65-B09FAA17C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371725"/>
            <a:ext cx="14859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shape-366">
            <a:extLst xmlns:a="http://schemas.openxmlformats.org/drawingml/2006/main">
              <a:ext uri="{FF2B5EF4-FFF2-40B4-BE49-F238E27FC236}">
                <a16:creationId xmlns:a16="http://schemas.microsoft.com/office/drawing/2014/main" id="{D458D0C6-2876-4C84-86C3-6B3DC65E4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2800350"/>
            <a:ext cx="81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ПРОВЕРЕН</a:t>
            </a:r>
          </a:p>
        </p:txBody>
      </p:sp>
      <p:sp>
        <p:nvSpPr>
          <p:cNvPr id="19" name="shape-367">
            <a:extLst xmlns:a="http://schemas.openxmlformats.org/drawingml/2006/main">
              <a:ext uri="{FF2B5EF4-FFF2-40B4-BE49-F238E27FC236}">
                <a16:creationId xmlns:a16="http://schemas.microsoft.com/office/drawing/2014/main" id="{EA826984-410A-45A6-B281-C7B28835E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3105150"/>
            <a:ext cx="10858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контроль • результат</a:t>
            </a:r>
          </a:p>
        </p:txBody>
      </p:sp>
      <p:sp>
        <p:nvSpPr>
          <p:cNvPr id="20" name="shape-368">
            <a:extLst xmlns:a="http://schemas.openxmlformats.org/drawingml/2006/main">
              <a:ext uri="{FF2B5EF4-FFF2-40B4-BE49-F238E27FC236}">
                <a16:creationId xmlns:a16="http://schemas.microsoft.com/office/drawing/2014/main" id="{5B2C5742-D4AA-4DA2-AC80-00DB9DDF4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238375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shape-369">
            <a:extLst xmlns:a="http://schemas.openxmlformats.org/drawingml/2006/main">
              <a:ext uri="{FF2B5EF4-FFF2-40B4-BE49-F238E27FC236}">
                <a16:creationId xmlns:a16="http://schemas.microsoft.com/office/drawing/2014/main" id="{C8AE1B5D-2332-4990-AEFD-60EBC585A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71725"/>
            <a:ext cx="14859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shape-370">
            <a:extLst xmlns:a="http://schemas.openxmlformats.org/drawingml/2006/main">
              <a:ext uri="{FF2B5EF4-FFF2-40B4-BE49-F238E27FC236}">
                <a16:creationId xmlns:a16="http://schemas.microsoft.com/office/drawing/2014/main" id="{E84CE04A-8ED3-4A06-9F7C-75028A8CD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2800350"/>
            <a:ext cx="81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ПОДПИСАН</a:t>
            </a:r>
          </a:p>
        </p:txBody>
      </p:sp>
      <p:sp>
        <p:nvSpPr>
          <p:cNvPr id="23" name="shape-371">
            <a:extLst xmlns:a="http://schemas.openxmlformats.org/drawingml/2006/main">
              <a:ext uri="{FF2B5EF4-FFF2-40B4-BE49-F238E27FC236}">
                <a16:creationId xmlns:a16="http://schemas.microsoft.com/office/drawing/2014/main" id="{3171BB94-46F4-4351-A93F-FCAA6022F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3105150"/>
            <a:ext cx="10858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сертификат • время</a:t>
            </a:r>
          </a:p>
        </p:txBody>
      </p:sp>
      <p:sp>
        <p:nvSpPr>
          <p:cNvPr id="24" name="shape-372">
            <a:extLst xmlns:a="http://schemas.openxmlformats.org/drawingml/2006/main">
              <a:ext uri="{FF2B5EF4-FFF2-40B4-BE49-F238E27FC236}">
                <a16:creationId xmlns:a16="http://schemas.microsoft.com/office/drawing/2014/main" id="{2493E7FF-4042-4762-9F59-1DADFBFC2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38375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shape-373">
            <a:extLst xmlns:a="http://schemas.openxmlformats.org/drawingml/2006/main">
              <a:ext uri="{FF2B5EF4-FFF2-40B4-BE49-F238E27FC236}">
                <a16:creationId xmlns:a16="http://schemas.microsoft.com/office/drawing/2014/main" id="{1BA3408F-5BA2-4523-BDCD-DB4ECD657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371725"/>
            <a:ext cx="14859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shape-374">
            <a:extLst xmlns:a="http://schemas.openxmlformats.org/drawingml/2006/main">
              <a:ext uri="{FF2B5EF4-FFF2-40B4-BE49-F238E27FC236}">
                <a16:creationId xmlns:a16="http://schemas.microsoft.com/office/drawing/2014/main" id="{7D859C06-3BD6-4263-8F2D-E07BE244E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2800350"/>
            <a:ext cx="81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ИСПОЛНЕН</a:t>
            </a:r>
          </a:p>
        </p:txBody>
      </p:sp>
      <p:sp>
        <p:nvSpPr>
          <p:cNvPr id="27" name="shape-375">
            <a:extLst xmlns:a="http://schemas.openxmlformats.org/drawingml/2006/main">
              <a:ext uri="{FF2B5EF4-FFF2-40B4-BE49-F238E27FC236}">
                <a16:creationId xmlns:a16="http://schemas.microsoft.com/office/drawing/2014/main" id="{1654F1A1-8511-48C5-9608-14291222D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105150"/>
            <a:ext cx="10858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действие • ресурс</a:t>
            </a:r>
          </a:p>
        </p:txBody>
      </p:sp>
      <p:sp>
        <p:nvSpPr>
          <p:cNvPr id="28" name="shape-376">
            <a:extLst xmlns:a="http://schemas.openxmlformats.org/drawingml/2006/main">
              <a:ext uri="{FF2B5EF4-FFF2-40B4-BE49-F238E27FC236}">
                <a16:creationId xmlns:a16="http://schemas.microsoft.com/office/drawing/2014/main" id="{0942E7E6-C05F-405F-A09B-A92360507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2238375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shape-377">
            <a:extLst xmlns:a="http://schemas.openxmlformats.org/drawingml/2006/main">
              <a:ext uri="{FF2B5EF4-FFF2-40B4-BE49-F238E27FC236}">
                <a16:creationId xmlns:a16="http://schemas.microsoft.com/office/drawing/2014/main" id="{827BA165-A2AF-45D7-AD69-78E7BD911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2800350"/>
            <a:ext cx="81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834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АРХИВИРОВАН</a:t>
            </a:r>
          </a:p>
        </p:txBody>
      </p:sp>
      <p:sp>
        <p:nvSpPr>
          <p:cNvPr id="30" name="shape-378">
            <a:extLst xmlns:a="http://schemas.openxmlformats.org/drawingml/2006/main">
              <a:ext uri="{FF2B5EF4-FFF2-40B4-BE49-F238E27FC236}">
                <a16:creationId xmlns:a16="http://schemas.microsoft.com/office/drawing/2014/main" id="{9C4C200F-01EC-4DEF-A803-F36463B25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3105150"/>
            <a:ext cx="10858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срок • судьба</a:t>
            </a:r>
          </a:p>
        </p:txBody>
      </p:sp>
      <p:sp>
        <p:nvSpPr>
          <p:cNvPr id="31" name="shape-379">
            <a:extLst xmlns:a="http://schemas.openxmlformats.org/drawingml/2006/main">
              <a:ext uri="{FF2B5EF4-FFF2-40B4-BE49-F238E27FC236}">
                <a16:creationId xmlns:a16="http://schemas.microsoft.com/office/drawing/2014/main" id="{E09CB66B-3D44-481A-AD4E-FF6EFC290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019550"/>
            <a:ext cx="91440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2" name="shape-380">
            <a:extLst xmlns:a="http://schemas.openxmlformats.org/drawingml/2006/main">
              <a:ext uri="{FF2B5EF4-FFF2-40B4-BE49-F238E27FC236}">
                <a16:creationId xmlns:a16="http://schemas.microsoft.com/office/drawing/2014/main" id="{0E9D394B-62DE-478F-8E5C-F065A4144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19100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03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Минимальный состав события</a:t>
            </a:r>
          </a:p>
        </p:txBody>
      </p:sp>
      <p:sp>
        <p:nvSpPr>
          <p:cNvPr id="33" name="shape-381">
            <a:extLst xmlns:a="http://schemas.openxmlformats.org/drawingml/2006/main">
              <a:ext uri="{FF2B5EF4-FFF2-40B4-BE49-F238E27FC236}">
                <a16:creationId xmlns:a16="http://schemas.microsoft.com/office/drawing/2014/main" id="{E5E5C5E9-4FF9-4A2E-B3C3-DBA72B5D5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619625"/>
            <a:ext cx="857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кто • что • когда • зачем • на каком основании • с какой версией • какой результат</a:t>
            </a:r>
          </a:p>
        </p:txBody>
      </p:sp>
    </p:spTree>
    <p:extLst>
      <p:ext uri="{BB962C8B-B14F-4D97-AF65-F5344CB8AC3E}">
        <p14:creationId xmlns:p14="http://schemas.microsoft.com/office/powerpoint/2010/main" val="131450988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" name="shape-382">
            <a:extLst xmlns:a="http://schemas.openxmlformats.org/drawingml/2006/main">
              <a:ext uri="{FF2B5EF4-FFF2-40B4-BE49-F238E27FC236}">
                <a16:creationId xmlns:a16="http://schemas.microsoft.com/office/drawing/2014/main" id="{12F9F199-5594-4CEE-94A9-7B5EACC6F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383">
            <a:extLst xmlns:a="http://schemas.openxmlformats.org/drawingml/2006/main">
              <a:ext uri="{FF2B5EF4-FFF2-40B4-BE49-F238E27FC236}">
                <a16:creationId xmlns:a16="http://schemas.microsoft.com/office/drawing/2014/main" id="{069110D2-8559-4530-8B13-B4F69602B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0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ДОКАЗАТЕЛЬСТВА</a:t>
            </a:r>
          </a:p>
        </p:txBody>
      </p:sp>
      <p:sp>
        <p:nvSpPr>
          <p:cNvPr id="3" name="shape-384">
            <a:extLst xmlns:a="http://schemas.openxmlformats.org/drawingml/2006/main">
              <a:ext uri="{FF2B5EF4-FFF2-40B4-BE49-F238E27FC236}">
                <a16:creationId xmlns:a16="http://schemas.microsoft.com/office/drawing/2014/main" id="{A38C89B0-684F-4FB5-856F-568169BDE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shape-385">
            <a:extLst xmlns:a="http://schemas.openxmlformats.org/drawingml/2006/main">
              <a:ext uri="{FF2B5EF4-FFF2-40B4-BE49-F238E27FC236}">
                <a16:creationId xmlns:a16="http://schemas.microsoft.com/office/drawing/2014/main" id="{A74843E5-4A1F-455B-8C51-5459D323D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Документ связывает решение с результатом</a:t>
            </a:r>
          </a:p>
        </p:txBody>
      </p:sp>
      <p:sp>
        <p:nvSpPr>
          <p:cNvPr id="5" name="shape-386">
            <a:extLst xmlns:a="http://schemas.openxmlformats.org/drawingml/2006/main">
              <a:ext uri="{FF2B5EF4-FFF2-40B4-BE49-F238E27FC236}">
                <a16:creationId xmlns:a16="http://schemas.microsoft.com/office/drawing/2014/main" id="{7BE398D3-4846-470F-A330-BB3DE3682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387">
            <a:extLst xmlns:a="http://schemas.openxmlformats.org/drawingml/2006/main">
              <a:ext uri="{FF2B5EF4-FFF2-40B4-BE49-F238E27FC236}">
                <a16:creationId xmlns:a16="http://schemas.microsoft.com/office/drawing/2014/main" id="{574108E6-5F89-4C66-9E03-F7F4D7D76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33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Идеальный документооборот  •  СУР  •  27.08.2026</a:t>
            </a:r>
          </a:p>
        </p:txBody>
      </p:sp>
      <p:sp>
        <p:nvSpPr>
          <p:cNvPr id="7" name="shape-388">
            <a:extLst xmlns:a="http://schemas.openxmlformats.org/drawingml/2006/main">
              <a:ext uri="{FF2B5EF4-FFF2-40B4-BE49-F238E27FC236}">
                <a16:creationId xmlns:a16="http://schemas.microsoft.com/office/drawing/2014/main" id="{D1E75FCB-5066-4255-8062-6E92B4C7A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389">
            <a:extLst xmlns:a="http://schemas.openxmlformats.org/drawingml/2006/main">
              <a:ext uri="{FF2B5EF4-FFF2-40B4-BE49-F238E27FC236}">
                <a16:creationId xmlns:a16="http://schemas.microsoft.com/office/drawing/2014/main" id="{4476CCA4-E6E8-4DC6-A355-54AC8A2CE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71650"/>
            <a:ext cx="156210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390">
            <a:extLst xmlns:a="http://schemas.openxmlformats.org/drawingml/2006/main">
              <a:ext uri="{FF2B5EF4-FFF2-40B4-BE49-F238E27FC236}">
                <a16:creationId xmlns:a16="http://schemas.microsoft.com/office/drawing/2014/main" id="{8DFD79EB-1284-4C16-8F28-BB80456DB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962150"/>
            <a:ext cx="1371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Основание</a:t>
            </a:r>
          </a:p>
        </p:txBody>
      </p:sp>
      <p:sp>
        <p:nvSpPr>
          <p:cNvPr id="10" name="shape-391">
            <a:extLst xmlns:a="http://schemas.openxmlformats.org/drawingml/2006/main">
              <a:ext uri="{FF2B5EF4-FFF2-40B4-BE49-F238E27FC236}">
                <a16:creationId xmlns:a16="http://schemas.microsoft.com/office/drawing/2014/main" id="{19079607-AE6C-4F13-80C6-CC27895D0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1225" y="2066925"/>
            <a:ext cx="24765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shape-392">
            <a:extLst xmlns:a="http://schemas.openxmlformats.org/drawingml/2006/main">
              <a:ext uri="{FF2B5EF4-FFF2-40B4-BE49-F238E27FC236}">
                <a16:creationId xmlns:a16="http://schemas.microsoft.com/office/drawing/2014/main" id="{2F7015AD-2744-4854-A70D-2EF298B26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1771650"/>
            <a:ext cx="156210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shape-393">
            <a:extLst xmlns:a="http://schemas.openxmlformats.org/drawingml/2006/main">
              <a:ext uri="{FF2B5EF4-FFF2-40B4-BE49-F238E27FC236}">
                <a16:creationId xmlns:a16="http://schemas.microsoft.com/office/drawing/2014/main" id="{1B768DE3-865B-4473-9121-897110ED3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1962150"/>
            <a:ext cx="1371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Данные</a:t>
            </a:r>
          </a:p>
        </p:txBody>
      </p:sp>
      <p:sp>
        <p:nvSpPr>
          <p:cNvPr id="13" name="shape-394">
            <a:extLst xmlns:a="http://schemas.openxmlformats.org/drawingml/2006/main">
              <a:ext uri="{FF2B5EF4-FFF2-40B4-BE49-F238E27FC236}">
                <a16:creationId xmlns:a16="http://schemas.microsoft.com/office/drawing/2014/main" id="{89EA5E78-C98E-4FF7-9DA2-382F5A47B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0025" y="2066925"/>
            <a:ext cx="24765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shape-395">
            <a:extLst xmlns:a="http://schemas.openxmlformats.org/drawingml/2006/main">
              <a:ext uri="{FF2B5EF4-FFF2-40B4-BE49-F238E27FC236}">
                <a16:creationId xmlns:a16="http://schemas.microsoft.com/office/drawing/2014/main" id="{D18AB901-2AAF-4158-9BB7-24437D637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771650"/>
            <a:ext cx="156210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shape-396">
            <a:extLst xmlns:a="http://schemas.openxmlformats.org/drawingml/2006/main">
              <a:ext uri="{FF2B5EF4-FFF2-40B4-BE49-F238E27FC236}">
                <a16:creationId xmlns:a16="http://schemas.microsoft.com/office/drawing/2014/main" id="{59C202FA-A235-4560-82E3-A0FD946CD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962150"/>
            <a:ext cx="1371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Проект</a:t>
            </a:r>
          </a:p>
        </p:txBody>
      </p:sp>
      <p:sp>
        <p:nvSpPr>
          <p:cNvPr id="16" name="shape-397">
            <a:extLst xmlns:a="http://schemas.openxmlformats.org/drawingml/2006/main">
              <a:ext uri="{FF2B5EF4-FFF2-40B4-BE49-F238E27FC236}">
                <a16:creationId xmlns:a16="http://schemas.microsoft.com/office/drawing/2014/main" id="{BA45A4F8-4530-416C-B66B-44311146E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38825" y="2066925"/>
            <a:ext cx="24765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shape-398">
            <a:extLst xmlns:a="http://schemas.openxmlformats.org/drawingml/2006/main">
              <a:ext uri="{FF2B5EF4-FFF2-40B4-BE49-F238E27FC236}">
                <a16:creationId xmlns:a16="http://schemas.microsoft.com/office/drawing/2014/main" id="{342D32C2-E662-4A5B-ADC7-49FA17089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71650"/>
            <a:ext cx="156210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shape-399">
            <a:extLst xmlns:a="http://schemas.openxmlformats.org/drawingml/2006/main">
              <a:ext uri="{FF2B5EF4-FFF2-40B4-BE49-F238E27FC236}">
                <a16:creationId xmlns:a16="http://schemas.microsoft.com/office/drawing/2014/main" id="{5A7005CE-B3AC-4011-BF9C-CEE758CB2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962150"/>
            <a:ext cx="1371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Экспертиза</a:t>
            </a:r>
          </a:p>
        </p:txBody>
      </p:sp>
      <p:sp>
        <p:nvSpPr>
          <p:cNvPr id="19" name="shape-400">
            <a:extLst xmlns:a="http://schemas.openxmlformats.org/drawingml/2006/main">
              <a:ext uri="{FF2B5EF4-FFF2-40B4-BE49-F238E27FC236}">
                <a16:creationId xmlns:a16="http://schemas.microsoft.com/office/drawing/2014/main" id="{6628C59F-3E9B-446B-AB13-E3584C3DA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2066925"/>
            <a:ext cx="24765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shape-401">
            <a:extLst xmlns:a="http://schemas.openxmlformats.org/drawingml/2006/main">
              <a:ext uri="{FF2B5EF4-FFF2-40B4-BE49-F238E27FC236}">
                <a16:creationId xmlns:a16="http://schemas.microsoft.com/office/drawing/2014/main" id="{EF1E697B-0A06-4437-A7BD-BAB81D7AA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771650"/>
            <a:ext cx="156210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shape-402">
            <a:extLst xmlns:a="http://schemas.openxmlformats.org/drawingml/2006/main">
              <a:ext uri="{FF2B5EF4-FFF2-40B4-BE49-F238E27FC236}">
                <a16:creationId xmlns:a16="http://schemas.microsoft.com/office/drawing/2014/main" id="{C46C7CCB-FBDA-4F3B-A474-7FF125C4D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1962150"/>
            <a:ext cx="1371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Полномочие</a:t>
            </a:r>
          </a:p>
        </p:txBody>
      </p:sp>
      <p:sp>
        <p:nvSpPr>
          <p:cNvPr id="22" name="shape-403">
            <a:extLst xmlns:a="http://schemas.openxmlformats.org/drawingml/2006/main">
              <a:ext uri="{FF2B5EF4-FFF2-40B4-BE49-F238E27FC236}">
                <a16:creationId xmlns:a16="http://schemas.microsoft.com/office/drawing/2014/main" id="{D1BB9392-3FC1-4975-BCE5-985291CE4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96425" y="2066925"/>
            <a:ext cx="24765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shape-404">
            <a:extLst xmlns:a="http://schemas.openxmlformats.org/drawingml/2006/main">
              <a:ext uri="{FF2B5EF4-FFF2-40B4-BE49-F238E27FC236}">
                <a16:creationId xmlns:a16="http://schemas.microsoft.com/office/drawing/2014/main" id="{7F51C104-467E-4752-BC19-03B04D568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1771650"/>
            <a:ext cx="156210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shape-405">
            <a:extLst xmlns:a="http://schemas.openxmlformats.org/drawingml/2006/main">
              <a:ext uri="{FF2B5EF4-FFF2-40B4-BE49-F238E27FC236}">
                <a16:creationId xmlns:a16="http://schemas.microsoft.com/office/drawing/2014/main" id="{9B06F7F8-0450-4FC2-AC5F-181CE8526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1962150"/>
            <a:ext cx="1371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Подпись</a:t>
            </a:r>
          </a:p>
        </p:txBody>
      </p:sp>
      <p:sp>
        <p:nvSpPr>
          <p:cNvPr id="25" name="shape-406">
            <a:extLst xmlns:a="http://schemas.openxmlformats.org/drawingml/2006/main">
              <a:ext uri="{FF2B5EF4-FFF2-40B4-BE49-F238E27FC236}">
                <a16:creationId xmlns:a16="http://schemas.microsoft.com/office/drawing/2014/main" id="{9124A6F6-2336-4335-BD6D-E8B86C645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00400"/>
            <a:ext cx="156210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6" name="shape-407">
            <a:extLst xmlns:a="http://schemas.openxmlformats.org/drawingml/2006/main">
              <a:ext uri="{FF2B5EF4-FFF2-40B4-BE49-F238E27FC236}">
                <a16:creationId xmlns:a16="http://schemas.microsoft.com/office/drawing/2014/main" id="{09DE4935-24B5-4BAF-9787-200D59778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390900"/>
            <a:ext cx="1371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Поручение</a:t>
            </a:r>
          </a:p>
        </p:txBody>
      </p:sp>
      <p:sp>
        <p:nvSpPr>
          <p:cNvPr id="27" name="shape-408">
            <a:extLst xmlns:a="http://schemas.openxmlformats.org/drawingml/2006/main">
              <a:ext uri="{FF2B5EF4-FFF2-40B4-BE49-F238E27FC236}">
                <a16:creationId xmlns:a16="http://schemas.microsoft.com/office/drawing/2014/main" id="{45E094D5-7FC5-499F-96C3-5B10A5477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1225" y="3495675"/>
            <a:ext cx="24765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shape-409">
            <a:extLst xmlns:a="http://schemas.openxmlformats.org/drawingml/2006/main">
              <a:ext uri="{FF2B5EF4-FFF2-40B4-BE49-F238E27FC236}">
                <a16:creationId xmlns:a16="http://schemas.microsoft.com/office/drawing/2014/main" id="{460E8065-B995-4448-86CF-A6C88A06C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3200400"/>
            <a:ext cx="156210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9" name="shape-410">
            <a:extLst xmlns:a="http://schemas.openxmlformats.org/drawingml/2006/main">
              <a:ext uri="{FF2B5EF4-FFF2-40B4-BE49-F238E27FC236}">
                <a16:creationId xmlns:a16="http://schemas.microsoft.com/office/drawing/2014/main" id="{6DD9822D-46D3-4606-9884-458D3CE19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3390900"/>
            <a:ext cx="1371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Ресурс</a:t>
            </a:r>
          </a:p>
        </p:txBody>
      </p:sp>
      <p:sp>
        <p:nvSpPr>
          <p:cNvPr id="30" name="shape-411">
            <a:extLst xmlns:a="http://schemas.openxmlformats.org/drawingml/2006/main">
              <a:ext uri="{FF2B5EF4-FFF2-40B4-BE49-F238E27FC236}">
                <a16:creationId xmlns:a16="http://schemas.microsoft.com/office/drawing/2014/main" id="{D2DBD0BF-2320-4379-99A5-6E8EAE39C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0025" y="3495675"/>
            <a:ext cx="24765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shape-412">
            <a:extLst xmlns:a="http://schemas.openxmlformats.org/drawingml/2006/main">
              <a:ext uri="{FF2B5EF4-FFF2-40B4-BE49-F238E27FC236}">
                <a16:creationId xmlns:a16="http://schemas.microsoft.com/office/drawing/2014/main" id="{9BE0D105-DA38-4A6D-BA0A-5DB892F0A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200400"/>
            <a:ext cx="156210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2" name="shape-413">
            <a:extLst xmlns:a="http://schemas.openxmlformats.org/drawingml/2006/main">
              <a:ext uri="{FF2B5EF4-FFF2-40B4-BE49-F238E27FC236}">
                <a16:creationId xmlns:a16="http://schemas.microsoft.com/office/drawing/2014/main" id="{EDF9672E-CC05-4AA2-A020-BAB040ED5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390900"/>
            <a:ext cx="1371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Исполнение</a:t>
            </a:r>
          </a:p>
        </p:txBody>
      </p:sp>
      <p:sp>
        <p:nvSpPr>
          <p:cNvPr id="33" name="shape-414">
            <a:extLst xmlns:a="http://schemas.openxmlformats.org/drawingml/2006/main">
              <a:ext uri="{FF2B5EF4-FFF2-40B4-BE49-F238E27FC236}">
                <a16:creationId xmlns:a16="http://schemas.microsoft.com/office/drawing/2014/main" id="{2AE6A46E-835C-4048-AFA1-539C01572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38825" y="3495675"/>
            <a:ext cx="24765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shape-415">
            <a:extLst xmlns:a="http://schemas.openxmlformats.org/drawingml/2006/main">
              <a:ext uri="{FF2B5EF4-FFF2-40B4-BE49-F238E27FC236}">
                <a16:creationId xmlns:a16="http://schemas.microsoft.com/office/drawing/2014/main" id="{2DBCBCFF-42BB-4312-9266-70E32CCF8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200400"/>
            <a:ext cx="156210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5" name="shape-416">
            <a:extLst xmlns:a="http://schemas.openxmlformats.org/drawingml/2006/main">
              <a:ext uri="{FF2B5EF4-FFF2-40B4-BE49-F238E27FC236}">
                <a16:creationId xmlns:a16="http://schemas.microsoft.com/office/drawing/2014/main" id="{E0AE8354-98A5-4D45-B8F8-A4E2A1D4F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390900"/>
            <a:ext cx="1371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Приёмка</a:t>
            </a:r>
          </a:p>
        </p:txBody>
      </p:sp>
      <p:sp>
        <p:nvSpPr>
          <p:cNvPr id="36" name="shape-417">
            <a:extLst xmlns:a="http://schemas.openxmlformats.org/drawingml/2006/main">
              <a:ext uri="{FF2B5EF4-FFF2-40B4-BE49-F238E27FC236}">
                <a16:creationId xmlns:a16="http://schemas.microsoft.com/office/drawing/2014/main" id="{5F45F848-84D7-4A0B-9922-3EDB3E1F0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3495675"/>
            <a:ext cx="24765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shape-418">
            <a:extLst xmlns:a="http://schemas.openxmlformats.org/drawingml/2006/main">
              <a:ext uri="{FF2B5EF4-FFF2-40B4-BE49-F238E27FC236}">
                <a16:creationId xmlns:a16="http://schemas.microsoft.com/office/drawing/2014/main" id="{227E85CD-BAD1-40A1-BFDE-5BD26A3CA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200400"/>
            <a:ext cx="156210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8" name="shape-419">
            <a:extLst xmlns:a="http://schemas.openxmlformats.org/drawingml/2006/main">
              <a:ext uri="{FF2B5EF4-FFF2-40B4-BE49-F238E27FC236}">
                <a16:creationId xmlns:a16="http://schemas.microsoft.com/office/drawing/2014/main" id="{25015D61-048F-4D17-BC88-19906E937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390900"/>
            <a:ext cx="1371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Результат</a:t>
            </a:r>
          </a:p>
        </p:txBody>
      </p:sp>
      <p:sp>
        <p:nvSpPr>
          <p:cNvPr id="39" name="shape-420">
            <a:extLst xmlns:a="http://schemas.openxmlformats.org/drawingml/2006/main">
              <a:ext uri="{FF2B5EF4-FFF2-40B4-BE49-F238E27FC236}">
                <a16:creationId xmlns:a16="http://schemas.microsoft.com/office/drawing/2014/main" id="{AA82A815-F86A-42C3-8967-39FC45A0E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96425" y="3495675"/>
            <a:ext cx="24765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shape-421">
            <a:extLst xmlns:a="http://schemas.openxmlformats.org/drawingml/2006/main">
              <a:ext uri="{FF2B5EF4-FFF2-40B4-BE49-F238E27FC236}">
                <a16:creationId xmlns:a16="http://schemas.microsoft.com/office/drawing/2014/main" id="{E7CBFD18-D311-4D5E-BA6E-704725922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3200400"/>
            <a:ext cx="156210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41" name="shape-422">
            <a:extLst xmlns:a="http://schemas.openxmlformats.org/drawingml/2006/main">
              <a:ext uri="{FF2B5EF4-FFF2-40B4-BE49-F238E27FC236}">
                <a16:creationId xmlns:a16="http://schemas.microsoft.com/office/drawing/2014/main" id="{07C983AD-1968-4398-8214-258BF95B2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3390900"/>
            <a:ext cx="1371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Архив</a:t>
            </a:r>
          </a:p>
        </p:txBody>
      </p:sp>
      <p:sp>
        <p:nvSpPr>
          <p:cNvPr id="42" name="shape-423">
            <a:extLst xmlns:a="http://schemas.openxmlformats.org/drawingml/2006/main">
              <a:ext uri="{FF2B5EF4-FFF2-40B4-BE49-F238E27FC236}">
                <a16:creationId xmlns:a16="http://schemas.microsoft.com/office/drawing/2014/main" id="{96EEDC5C-5644-4AAB-BCBF-7B1E0E51A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4867275"/>
            <a:ext cx="849630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shape-424">
            <a:extLst xmlns:a="http://schemas.openxmlformats.org/drawingml/2006/main">
              <a:ext uri="{FF2B5EF4-FFF2-40B4-BE49-F238E27FC236}">
                <a16:creationId xmlns:a16="http://schemas.microsoft.com/office/drawing/2014/main" id="{BBE89467-5B60-4CAC-9088-BDC38F0F1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5010150"/>
            <a:ext cx="7924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333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Контрольный вопрос: можно ли за 15 минут восстановить полное досье решения?</a:t>
            </a:r>
          </a:p>
        </p:txBody>
      </p:sp>
    </p:spTree>
    <p:extLst>
      <p:ext uri="{BB962C8B-B14F-4D97-AF65-F5344CB8AC3E}">
        <p14:creationId xmlns:p14="http://schemas.microsoft.com/office/powerpoint/2010/main" val="986265809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3" name="shape-425">
            <a:extLst xmlns:a="http://schemas.openxmlformats.org/drawingml/2006/main">
              <a:ext uri="{FF2B5EF4-FFF2-40B4-BE49-F238E27FC236}">
                <a16:creationId xmlns:a16="http://schemas.microsoft.com/office/drawing/2014/main" id="{A62AA0B5-22E7-4DEA-8033-1DEDA25C0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426">
            <a:extLst xmlns:a="http://schemas.openxmlformats.org/drawingml/2006/main">
              <a:ext uri="{FF2B5EF4-FFF2-40B4-BE49-F238E27FC236}">
                <a16:creationId xmlns:a16="http://schemas.microsoft.com/office/drawing/2014/main" id="{9A61C4C4-8CDB-4EA8-88BC-5CA9BA8A5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0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АРХИТЕКТУРА</a:t>
            </a:r>
          </a:p>
        </p:txBody>
      </p:sp>
      <p:sp>
        <p:nvSpPr>
          <p:cNvPr id="3" name="shape-427">
            <a:extLst xmlns:a="http://schemas.openxmlformats.org/drawingml/2006/main">
              <a:ext uri="{FF2B5EF4-FFF2-40B4-BE49-F238E27FC236}">
                <a16:creationId xmlns:a16="http://schemas.microsoft.com/office/drawing/2014/main" id="{D7C7AD7D-D2EB-4430-82B5-B03D23337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" name="shape-428">
            <a:extLst xmlns:a="http://schemas.openxmlformats.org/drawingml/2006/main">
              <a:ext uri="{FF2B5EF4-FFF2-40B4-BE49-F238E27FC236}">
                <a16:creationId xmlns:a16="http://schemas.microsoft.com/office/drawing/2014/main" id="{2BF75104-4272-401F-944B-4B6CF2092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9179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Семь слоёв — единые правила без единой монолитной базы</a:t>
            </a:r>
          </a:p>
        </p:txBody>
      </p:sp>
      <p:sp>
        <p:nvSpPr>
          <p:cNvPr id="5" name="shape-429">
            <a:extLst xmlns:a="http://schemas.openxmlformats.org/drawingml/2006/main">
              <a:ext uri="{FF2B5EF4-FFF2-40B4-BE49-F238E27FC236}">
                <a16:creationId xmlns:a16="http://schemas.microsoft.com/office/drawing/2014/main" id="{BDC59FC5-CDDC-4912-8C01-BFFA449C8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430">
            <a:extLst xmlns:a="http://schemas.openxmlformats.org/drawingml/2006/main">
              <a:ext uri="{FF2B5EF4-FFF2-40B4-BE49-F238E27FC236}">
                <a16:creationId xmlns:a16="http://schemas.microsoft.com/office/drawing/2014/main" id="{BB1CF8B4-CC01-45AF-A3D1-4A8DFECF5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33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Идеальный документооборот  •  СУР  •  27.08.2026</a:t>
            </a:r>
          </a:p>
        </p:txBody>
      </p:sp>
      <p:sp>
        <p:nvSpPr>
          <p:cNvPr id="7" name="shape-431">
            <a:extLst xmlns:a="http://schemas.openxmlformats.org/drawingml/2006/main">
              <a:ext uri="{FF2B5EF4-FFF2-40B4-BE49-F238E27FC236}">
                <a16:creationId xmlns:a16="http://schemas.microsoft.com/office/drawing/2014/main" id="{4C771C07-0510-44DF-816C-D3642691C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432">
            <a:extLst xmlns:a="http://schemas.openxmlformats.org/drawingml/2006/main">
              <a:ext uri="{FF2B5EF4-FFF2-40B4-BE49-F238E27FC236}">
                <a16:creationId xmlns:a16="http://schemas.microsoft.com/office/drawing/2014/main" id="{FD5D16F7-E783-4E13-848D-D1E79DF47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638300"/>
            <a:ext cx="94869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</p:sp>
      <p:sp>
        <p:nvSpPr>
          <p:cNvPr id="9" name="shape-433">
            <a:extLst xmlns:a="http://schemas.openxmlformats.org/drawingml/2006/main">
              <a:ext uri="{FF2B5EF4-FFF2-40B4-BE49-F238E27FC236}">
                <a16:creationId xmlns:a16="http://schemas.microsoft.com/office/drawing/2014/main" id="{41330D8F-79A4-4314-8DBA-32390BC2B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704975"/>
            <a:ext cx="4000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hape-434">
            <a:extLst xmlns:a="http://schemas.openxmlformats.org/drawingml/2006/main">
              <a:ext uri="{FF2B5EF4-FFF2-40B4-BE49-F238E27FC236}">
                <a16:creationId xmlns:a16="http://schemas.microsoft.com/office/drawing/2014/main" id="{5E57A756-75C6-4A80-BCAE-ADA1CFEFC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704975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1" name="shape-435">
            <a:extLst xmlns:a="http://schemas.openxmlformats.org/drawingml/2006/main">
              <a:ext uri="{FF2B5EF4-FFF2-40B4-BE49-F238E27FC236}">
                <a16:creationId xmlns:a16="http://schemas.microsoft.com/office/drawing/2014/main" id="{409E7405-20B9-417A-A5E1-12B29269C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1724025"/>
            <a:ext cx="2514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НОРМАТИВНЫЙ</a:t>
            </a:r>
          </a:p>
        </p:txBody>
      </p:sp>
      <p:sp>
        <p:nvSpPr>
          <p:cNvPr id="12" name="shape-436">
            <a:extLst xmlns:a="http://schemas.openxmlformats.org/drawingml/2006/main">
              <a:ext uri="{FF2B5EF4-FFF2-40B4-BE49-F238E27FC236}">
                <a16:creationId xmlns:a16="http://schemas.microsoft.com/office/drawing/2014/main" id="{CE61476A-83C4-49B3-890A-6EF3E62B7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724025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полномочия • стандарты</a:t>
            </a:r>
          </a:p>
        </p:txBody>
      </p:sp>
      <p:sp>
        <p:nvSpPr>
          <p:cNvPr id="13" name="shape-437">
            <a:extLst xmlns:a="http://schemas.openxmlformats.org/drawingml/2006/main">
              <a:ext uri="{FF2B5EF4-FFF2-40B4-BE49-F238E27FC236}">
                <a16:creationId xmlns:a16="http://schemas.microsoft.com/office/drawing/2014/main" id="{CC502EEC-FC5A-4D94-971F-C4A1DD0C8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228850"/>
            <a:ext cx="94869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</p:sp>
      <p:sp>
        <p:nvSpPr>
          <p:cNvPr id="14" name="shape-438">
            <a:extLst xmlns:a="http://schemas.openxmlformats.org/drawingml/2006/main">
              <a:ext uri="{FF2B5EF4-FFF2-40B4-BE49-F238E27FC236}">
                <a16:creationId xmlns:a16="http://schemas.microsoft.com/office/drawing/2014/main" id="{875753AD-2303-456A-8794-ABFA7B1C4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295525"/>
            <a:ext cx="4000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hape-439">
            <a:extLst xmlns:a="http://schemas.openxmlformats.org/drawingml/2006/main">
              <a:ext uri="{FF2B5EF4-FFF2-40B4-BE49-F238E27FC236}">
                <a16:creationId xmlns:a16="http://schemas.microsoft.com/office/drawing/2014/main" id="{51A95649-B72B-4159-9949-4A2139BB3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295525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6" name="shape-440">
            <a:extLst xmlns:a="http://schemas.openxmlformats.org/drawingml/2006/main">
              <a:ext uri="{FF2B5EF4-FFF2-40B4-BE49-F238E27FC236}">
                <a16:creationId xmlns:a16="http://schemas.microsoft.com/office/drawing/2014/main" id="{694A4CE8-D1EF-460F-AB02-4B231A301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2314575"/>
            <a:ext cx="2514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СЕМАНТИЧЕСКИЙ</a:t>
            </a:r>
          </a:p>
        </p:txBody>
      </p:sp>
      <p:sp>
        <p:nvSpPr>
          <p:cNvPr id="17" name="shape-441">
            <a:extLst xmlns:a="http://schemas.openxmlformats.org/drawingml/2006/main">
              <a:ext uri="{FF2B5EF4-FFF2-40B4-BE49-F238E27FC236}">
                <a16:creationId xmlns:a16="http://schemas.microsoft.com/office/drawing/2014/main" id="{BAD38F09-AE50-4ABF-86FC-6364DC771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314575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классификаторы • онтология</a:t>
            </a:r>
          </a:p>
        </p:txBody>
      </p:sp>
      <p:sp>
        <p:nvSpPr>
          <p:cNvPr id="18" name="shape-442">
            <a:extLst xmlns:a="http://schemas.openxmlformats.org/drawingml/2006/main">
              <a:ext uri="{FF2B5EF4-FFF2-40B4-BE49-F238E27FC236}">
                <a16:creationId xmlns:a16="http://schemas.microsoft.com/office/drawing/2014/main" id="{D1343315-9DFC-4F20-9504-63EFA972D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819400"/>
            <a:ext cx="94869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</p:sp>
      <p:sp>
        <p:nvSpPr>
          <p:cNvPr id="19" name="shape-443">
            <a:extLst xmlns:a="http://schemas.openxmlformats.org/drawingml/2006/main">
              <a:ext uri="{FF2B5EF4-FFF2-40B4-BE49-F238E27FC236}">
                <a16:creationId xmlns:a16="http://schemas.microsoft.com/office/drawing/2014/main" id="{9F278A73-ED8E-4D9D-9632-123E88F02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886075"/>
            <a:ext cx="4000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shape-444">
            <a:extLst xmlns:a="http://schemas.openxmlformats.org/drawingml/2006/main">
              <a:ext uri="{FF2B5EF4-FFF2-40B4-BE49-F238E27FC236}">
                <a16:creationId xmlns:a16="http://schemas.microsoft.com/office/drawing/2014/main" id="{A5CA0A16-0625-4B81-A96F-8A417DED4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886075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1" name="shape-445">
            <a:extLst xmlns:a="http://schemas.openxmlformats.org/drawingml/2006/main">
              <a:ext uri="{FF2B5EF4-FFF2-40B4-BE49-F238E27FC236}">
                <a16:creationId xmlns:a16="http://schemas.microsoft.com/office/drawing/2014/main" id="{FA8D9A56-0282-4BBB-BE67-8454153FC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2905125"/>
            <a:ext cx="2514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ДОКУМЕНТНЫЙ</a:t>
            </a:r>
          </a:p>
        </p:txBody>
      </p:sp>
      <p:sp>
        <p:nvSpPr>
          <p:cNvPr id="22" name="shape-446">
            <a:extLst xmlns:a="http://schemas.openxmlformats.org/drawingml/2006/main">
              <a:ext uri="{FF2B5EF4-FFF2-40B4-BE49-F238E27FC236}">
                <a16:creationId xmlns:a16="http://schemas.microsoft.com/office/drawing/2014/main" id="{9D05D779-842D-4C86-AFD2-8F2ABFA21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905125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содержание • версии</a:t>
            </a:r>
          </a:p>
        </p:txBody>
      </p:sp>
      <p:sp>
        <p:nvSpPr>
          <p:cNvPr id="23" name="shape-447">
            <a:extLst xmlns:a="http://schemas.openxmlformats.org/drawingml/2006/main">
              <a:ext uri="{FF2B5EF4-FFF2-40B4-BE49-F238E27FC236}">
                <a16:creationId xmlns:a16="http://schemas.microsoft.com/office/drawing/2014/main" id="{604C4FBC-B609-4151-B1D9-129882EBC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409950"/>
            <a:ext cx="94869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</p:sp>
      <p:sp>
        <p:nvSpPr>
          <p:cNvPr id="24" name="shape-448">
            <a:extLst xmlns:a="http://schemas.openxmlformats.org/drawingml/2006/main">
              <a:ext uri="{FF2B5EF4-FFF2-40B4-BE49-F238E27FC236}">
                <a16:creationId xmlns:a16="http://schemas.microsoft.com/office/drawing/2014/main" id="{84010133-9B0A-4E02-8AF2-A22FC635F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476625"/>
            <a:ext cx="4000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shape-449">
            <a:extLst xmlns:a="http://schemas.openxmlformats.org/drawingml/2006/main">
              <a:ext uri="{FF2B5EF4-FFF2-40B4-BE49-F238E27FC236}">
                <a16:creationId xmlns:a16="http://schemas.microsoft.com/office/drawing/2014/main" id="{D84D2C89-0ECB-447D-A2ED-3DCC5BC71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476625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6" name="shape-450">
            <a:extLst xmlns:a="http://schemas.openxmlformats.org/drawingml/2006/main">
              <a:ext uri="{FF2B5EF4-FFF2-40B4-BE49-F238E27FC236}">
                <a16:creationId xmlns:a16="http://schemas.microsoft.com/office/drawing/2014/main" id="{7C9C178A-0096-4B1A-97A6-FDB3FDA13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3495675"/>
            <a:ext cx="2514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ПРОЦЕССНЫЙ</a:t>
            </a:r>
          </a:p>
        </p:txBody>
      </p:sp>
      <p:sp>
        <p:nvSpPr>
          <p:cNvPr id="27" name="shape-451">
            <a:extLst xmlns:a="http://schemas.openxmlformats.org/drawingml/2006/main">
              <a:ext uri="{FF2B5EF4-FFF2-40B4-BE49-F238E27FC236}">
                <a16:creationId xmlns:a16="http://schemas.microsoft.com/office/drawing/2014/main" id="{542074BA-AAC9-4060-8CCD-1F1FA7816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495675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маршруты • роли</a:t>
            </a:r>
          </a:p>
        </p:txBody>
      </p:sp>
      <p:sp>
        <p:nvSpPr>
          <p:cNvPr id="28" name="shape-452">
            <a:extLst xmlns:a="http://schemas.openxmlformats.org/drawingml/2006/main">
              <a:ext uri="{FF2B5EF4-FFF2-40B4-BE49-F238E27FC236}">
                <a16:creationId xmlns:a16="http://schemas.microsoft.com/office/drawing/2014/main" id="{7CC070FA-F197-4A2C-BA6A-EDC0D27B9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000500"/>
            <a:ext cx="94869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</p:sp>
      <p:sp>
        <p:nvSpPr>
          <p:cNvPr id="29" name="shape-453">
            <a:extLst xmlns:a="http://schemas.openxmlformats.org/drawingml/2006/main">
              <a:ext uri="{FF2B5EF4-FFF2-40B4-BE49-F238E27FC236}">
                <a16:creationId xmlns:a16="http://schemas.microsoft.com/office/drawing/2014/main" id="{0EFDB519-2229-4219-8E6E-5C606C97E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067175"/>
            <a:ext cx="4000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shape-454">
            <a:extLst xmlns:a="http://schemas.openxmlformats.org/drawingml/2006/main">
              <a:ext uri="{FF2B5EF4-FFF2-40B4-BE49-F238E27FC236}">
                <a16:creationId xmlns:a16="http://schemas.microsoft.com/office/drawing/2014/main" id="{61199E0F-48DF-4C91-BBFB-C47A47C8E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067175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31" name="shape-455">
            <a:extLst xmlns:a="http://schemas.openxmlformats.org/drawingml/2006/main">
              <a:ext uri="{FF2B5EF4-FFF2-40B4-BE49-F238E27FC236}">
                <a16:creationId xmlns:a16="http://schemas.microsoft.com/office/drawing/2014/main" id="{183B4ED6-2939-4D7D-9274-95CFCE20D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4086225"/>
            <a:ext cx="2514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ДОВЕРЕННЫЙ</a:t>
            </a:r>
          </a:p>
        </p:txBody>
      </p:sp>
      <p:sp>
        <p:nvSpPr>
          <p:cNvPr id="32" name="shape-456">
            <a:extLst xmlns:a="http://schemas.openxmlformats.org/drawingml/2006/main">
              <a:ext uri="{FF2B5EF4-FFF2-40B4-BE49-F238E27FC236}">
                <a16:creationId xmlns:a16="http://schemas.microsoft.com/office/drawing/2014/main" id="{D2020267-8D86-4F7D-AE85-6D656EDD6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086225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идентичность • подпись</a:t>
            </a:r>
          </a:p>
        </p:txBody>
      </p:sp>
      <p:sp>
        <p:nvSpPr>
          <p:cNvPr id="33" name="shape-457">
            <a:extLst xmlns:a="http://schemas.openxmlformats.org/drawingml/2006/main">
              <a:ext uri="{FF2B5EF4-FFF2-40B4-BE49-F238E27FC236}">
                <a16:creationId xmlns:a16="http://schemas.microsoft.com/office/drawing/2014/main" id="{A139069D-D460-43B8-81A5-CA45B44E6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591050"/>
            <a:ext cx="94869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</p:sp>
      <p:sp>
        <p:nvSpPr>
          <p:cNvPr id="34" name="shape-458">
            <a:extLst xmlns:a="http://schemas.openxmlformats.org/drawingml/2006/main">
              <a:ext uri="{FF2B5EF4-FFF2-40B4-BE49-F238E27FC236}">
                <a16:creationId xmlns:a16="http://schemas.microsoft.com/office/drawing/2014/main" id="{205B7D00-7200-4533-AC16-3E0E75ECB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657725"/>
            <a:ext cx="4000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shape-459">
            <a:extLst xmlns:a="http://schemas.openxmlformats.org/drawingml/2006/main">
              <a:ext uri="{FF2B5EF4-FFF2-40B4-BE49-F238E27FC236}">
                <a16:creationId xmlns:a16="http://schemas.microsoft.com/office/drawing/2014/main" id="{10FC5AFB-533D-476E-A8A2-2989C8B9B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657725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36" name="shape-460">
            <a:extLst xmlns:a="http://schemas.openxmlformats.org/drawingml/2006/main">
              <a:ext uri="{FF2B5EF4-FFF2-40B4-BE49-F238E27FC236}">
                <a16:creationId xmlns:a16="http://schemas.microsoft.com/office/drawing/2014/main" id="{2F16A536-2765-47C0-B35F-FAA69D043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4676775"/>
            <a:ext cx="2514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ДОКАЗАТЕЛЬНЫЙ</a:t>
            </a:r>
          </a:p>
        </p:txBody>
      </p:sp>
      <p:sp>
        <p:nvSpPr>
          <p:cNvPr id="37" name="shape-461">
            <a:extLst xmlns:a="http://schemas.openxmlformats.org/drawingml/2006/main">
              <a:ext uri="{FF2B5EF4-FFF2-40B4-BE49-F238E27FC236}">
                <a16:creationId xmlns:a16="http://schemas.microsoft.com/office/drawing/2014/main" id="{D9A0F51E-1F9B-4B03-AB9C-D1E662D16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676775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исполнение • результат</a:t>
            </a:r>
          </a:p>
        </p:txBody>
      </p:sp>
      <p:sp>
        <p:nvSpPr>
          <p:cNvPr id="38" name="shape-462">
            <a:extLst xmlns:a="http://schemas.openxmlformats.org/drawingml/2006/main">
              <a:ext uri="{FF2B5EF4-FFF2-40B4-BE49-F238E27FC236}">
                <a16:creationId xmlns:a16="http://schemas.microsoft.com/office/drawing/2014/main" id="{AEEB827A-3C8B-49CE-9FFD-06B32DF2A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181600"/>
            <a:ext cx="94869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C5A253"/>
            </a:solidFill>
            <a:prstDash val="solid"/>
          </a:ln>
        </p:spPr>
      </p:sp>
      <p:sp>
        <p:nvSpPr>
          <p:cNvPr id="39" name="shape-463">
            <a:extLst xmlns:a="http://schemas.openxmlformats.org/drawingml/2006/main">
              <a:ext uri="{FF2B5EF4-FFF2-40B4-BE49-F238E27FC236}">
                <a16:creationId xmlns:a16="http://schemas.microsoft.com/office/drawing/2014/main" id="{033C99C3-CCFF-4455-B102-8502D3D73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5248275"/>
            <a:ext cx="4000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shape-464">
            <a:extLst xmlns:a="http://schemas.openxmlformats.org/drawingml/2006/main">
              <a:ext uri="{FF2B5EF4-FFF2-40B4-BE49-F238E27FC236}">
                <a16:creationId xmlns:a16="http://schemas.microsoft.com/office/drawing/2014/main" id="{0B1C6732-B4B3-407E-846C-A88648472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5248275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41" name="shape-465">
            <a:extLst xmlns:a="http://schemas.openxmlformats.org/drawingml/2006/main">
              <a:ext uri="{FF2B5EF4-FFF2-40B4-BE49-F238E27FC236}">
                <a16:creationId xmlns:a16="http://schemas.microsoft.com/office/drawing/2014/main" id="{AB40774D-4888-4AE7-BBE8-06B1EC277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5267325"/>
            <a:ext cx="2514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АРХИВНЫЙ</a:t>
            </a:r>
          </a:p>
        </p:txBody>
      </p:sp>
      <p:sp>
        <p:nvSpPr>
          <p:cNvPr id="42" name="shape-466">
            <a:extLst xmlns:a="http://schemas.openxmlformats.org/drawingml/2006/main">
              <a:ext uri="{FF2B5EF4-FFF2-40B4-BE49-F238E27FC236}">
                <a16:creationId xmlns:a16="http://schemas.microsoft.com/office/drawing/2014/main" id="{8F02B991-3D1F-4B2E-9D11-FC5F1D9F8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267325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срок • судьба</a:t>
            </a:r>
          </a:p>
        </p:txBody>
      </p:sp>
    </p:spTree>
    <p:extLst>
      <p:ext uri="{BB962C8B-B14F-4D97-AF65-F5344CB8AC3E}">
        <p14:creationId xmlns:p14="http://schemas.microsoft.com/office/powerpoint/2010/main" val="125228172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shape-467">
            <a:extLst xmlns:a="http://schemas.openxmlformats.org/drawingml/2006/main">
              <a:ext uri="{FF2B5EF4-FFF2-40B4-BE49-F238E27FC236}">
                <a16:creationId xmlns:a16="http://schemas.microsoft.com/office/drawing/2014/main" id="{2D55C381-0A4A-4F4F-81AF-2D4AC4C49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468">
            <a:extLst xmlns:a="http://schemas.openxmlformats.org/drawingml/2006/main">
              <a:ext uri="{FF2B5EF4-FFF2-40B4-BE49-F238E27FC236}">
                <a16:creationId xmlns:a16="http://schemas.microsoft.com/office/drawing/2014/main" id="{E5E7F7A8-222A-49B6-A1BD-CFE79606D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0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ИНТЕГРАЦИЯ СУР</a:t>
            </a:r>
          </a:p>
        </p:txBody>
      </p:sp>
      <p:sp>
        <p:nvSpPr>
          <p:cNvPr id="3" name="shape-469">
            <a:extLst xmlns:a="http://schemas.openxmlformats.org/drawingml/2006/main">
              <a:ext uri="{FF2B5EF4-FFF2-40B4-BE49-F238E27FC236}">
                <a16:creationId xmlns:a16="http://schemas.microsoft.com/office/drawing/2014/main" id="{5321642D-47BD-49B8-A9E9-AA24C3E12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4" name="shape-470">
            <a:extLst xmlns:a="http://schemas.openxmlformats.org/drawingml/2006/main">
              <a:ext uri="{FF2B5EF4-FFF2-40B4-BE49-F238E27FC236}">
                <a16:creationId xmlns:a16="http://schemas.microsoft.com/office/drawing/2014/main" id="{61029906-1508-4468-80E5-5BC0FC0C7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7304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КРИСТАЛЛ 741 задаёт адрес — документ доказывает действие</a:t>
            </a:r>
          </a:p>
        </p:txBody>
      </p:sp>
      <p:sp>
        <p:nvSpPr>
          <p:cNvPr id="5" name="shape-471">
            <a:extLst xmlns:a="http://schemas.openxmlformats.org/drawingml/2006/main">
              <a:ext uri="{FF2B5EF4-FFF2-40B4-BE49-F238E27FC236}">
                <a16:creationId xmlns:a16="http://schemas.microsoft.com/office/drawing/2014/main" id="{9210A1B8-541B-443D-A9A2-2612C278B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472">
            <a:extLst xmlns:a="http://schemas.openxmlformats.org/drawingml/2006/main">
              <a:ext uri="{FF2B5EF4-FFF2-40B4-BE49-F238E27FC236}">
                <a16:creationId xmlns:a16="http://schemas.microsoft.com/office/drawing/2014/main" id="{3DB10793-11BD-49B8-9817-87DFAA918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33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Идеальный документооборот  •  СУР  •  27.08.2026</a:t>
            </a:r>
          </a:p>
        </p:txBody>
      </p:sp>
      <p:sp>
        <p:nvSpPr>
          <p:cNvPr id="7" name="shape-473">
            <a:extLst xmlns:a="http://schemas.openxmlformats.org/drawingml/2006/main">
              <a:ext uri="{FF2B5EF4-FFF2-40B4-BE49-F238E27FC236}">
                <a16:creationId xmlns:a16="http://schemas.microsoft.com/office/drawing/2014/main" id="{BCE85928-1AF0-4F28-8740-BD84E6283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474">
            <a:extLst xmlns:a="http://schemas.openxmlformats.org/drawingml/2006/main">
              <a:ext uri="{FF2B5EF4-FFF2-40B4-BE49-F238E27FC236}">
                <a16:creationId xmlns:a16="http://schemas.microsoft.com/office/drawing/2014/main" id="{CAB333E0-8560-48BD-9481-9DB412DED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000250"/>
            <a:ext cx="2667000" cy="2667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hape-475">
            <a:extLst xmlns:a="http://schemas.openxmlformats.org/drawingml/2006/main">
              <a:ext uri="{FF2B5EF4-FFF2-40B4-BE49-F238E27FC236}">
                <a16:creationId xmlns:a16="http://schemas.microsoft.com/office/drawing/2014/main" id="{3539BA55-3B93-40B4-9F04-8B756BBAD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724150"/>
            <a:ext cx="2095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УПРАВЛЯЕМЫЙ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7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ДОКУМЕНТ</a:t>
            </a:r>
          </a:p>
        </p:txBody>
      </p:sp>
      <p:sp>
        <p:nvSpPr>
          <p:cNvPr id="10" name="shape-476">
            <a:extLst xmlns:a="http://schemas.openxmlformats.org/drawingml/2006/main">
              <a:ext uri="{FF2B5EF4-FFF2-40B4-BE49-F238E27FC236}">
                <a16:creationId xmlns:a16="http://schemas.microsoft.com/office/drawing/2014/main" id="{D409D85A-C3F1-4A8B-919E-55E050F74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619250"/>
            <a:ext cx="257175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shape-477">
            <a:extLst xmlns:a="http://schemas.openxmlformats.org/drawingml/2006/main">
              <a:ext uri="{FF2B5EF4-FFF2-40B4-BE49-F238E27FC236}">
                <a16:creationId xmlns:a16="http://schemas.microsoft.com/office/drawing/2014/main" id="{A61E5D56-06A8-4FFA-AB4E-8FBF17831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800225"/>
            <a:ext cx="2228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19 БАЛАНСОВ</a:t>
            </a:r>
          </a:p>
        </p:txBody>
      </p:sp>
      <p:sp>
        <p:nvSpPr>
          <p:cNvPr id="12" name="shape-478">
            <a:extLst xmlns:a="http://schemas.openxmlformats.org/drawingml/2006/main">
              <a:ext uri="{FF2B5EF4-FFF2-40B4-BE49-F238E27FC236}">
                <a16:creationId xmlns:a16="http://schemas.microsoft.com/office/drawing/2014/main" id="{AC69CB73-EBA0-4CD0-8FEC-7754F0254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200275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что управляется</a:t>
            </a:r>
          </a:p>
        </p:txBody>
      </p:sp>
      <p:sp>
        <p:nvSpPr>
          <p:cNvPr id="13" name="shape-479">
            <a:extLst xmlns:a="http://schemas.openxmlformats.org/drawingml/2006/main">
              <a:ext uri="{FF2B5EF4-FFF2-40B4-BE49-F238E27FC236}">
                <a16:creationId xmlns:a16="http://schemas.microsoft.com/office/drawing/2014/main" id="{96439BFA-3B6B-4E0D-BE3E-30EF2FCF2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057400"/>
            <a:ext cx="66675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shape-480">
            <a:extLst xmlns:a="http://schemas.openxmlformats.org/drawingml/2006/main">
              <a:ext uri="{FF2B5EF4-FFF2-40B4-BE49-F238E27FC236}">
                <a16:creationId xmlns:a16="http://schemas.microsoft.com/office/drawing/2014/main" id="{92586933-84DC-4E3B-8126-DF0409199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71950"/>
            <a:ext cx="257175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shape-481">
            <a:extLst xmlns:a="http://schemas.openxmlformats.org/drawingml/2006/main">
              <a:ext uri="{FF2B5EF4-FFF2-40B4-BE49-F238E27FC236}">
                <a16:creationId xmlns:a16="http://schemas.microsoft.com/office/drawing/2014/main" id="{0DE9ED42-4ECD-429E-8937-2307CC1CC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352925"/>
            <a:ext cx="2228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КРИСТАЛЛ 741</a:t>
            </a:r>
          </a:p>
        </p:txBody>
      </p:sp>
      <p:sp>
        <p:nvSpPr>
          <p:cNvPr id="16" name="shape-482">
            <a:extLst xmlns:a="http://schemas.openxmlformats.org/drawingml/2006/main">
              <a:ext uri="{FF2B5EF4-FFF2-40B4-BE49-F238E27FC236}">
                <a16:creationId xmlns:a16="http://schemas.microsoft.com/office/drawing/2014/main" id="{38FEC92E-4323-4805-8738-03AD0002F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752975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где и в какой фазе</a:t>
            </a:r>
          </a:p>
        </p:txBody>
      </p:sp>
      <p:sp>
        <p:nvSpPr>
          <p:cNvPr id="17" name="shape-483">
            <a:extLst xmlns:a="http://schemas.openxmlformats.org/drawingml/2006/main">
              <a:ext uri="{FF2B5EF4-FFF2-40B4-BE49-F238E27FC236}">
                <a16:creationId xmlns:a16="http://schemas.microsoft.com/office/drawing/2014/main" id="{0743BE79-CAA1-4AD6-AB57-1283F70AE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610100"/>
            <a:ext cx="66675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shape-484">
            <a:extLst xmlns:a="http://schemas.openxmlformats.org/drawingml/2006/main">
              <a:ext uri="{FF2B5EF4-FFF2-40B4-BE49-F238E27FC236}">
                <a16:creationId xmlns:a16="http://schemas.microsoft.com/office/drawing/2014/main" id="{54E48F67-2083-43C8-B629-E5DF27AD8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1619250"/>
            <a:ext cx="257175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D6A4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shape-485">
            <a:extLst xmlns:a="http://schemas.openxmlformats.org/drawingml/2006/main">
              <a:ext uri="{FF2B5EF4-FFF2-40B4-BE49-F238E27FC236}">
                <a16:creationId xmlns:a16="http://schemas.microsoft.com/office/drawing/2014/main" id="{2B0AEB00-12BC-4FC8-98E3-117A7713C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1800225"/>
            <a:ext cx="2228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2D6A4F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2D6A4F"/>
                </a:solidFill>
                <a:latin typeface="Arial"/>
                <a:ea typeface="Arial"/>
                <a:cs typeface="Arial"/>
              </a:rPr>
              <a:t>КАТАЛОГ 260</a:t>
            </a:r>
          </a:p>
        </p:txBody>
      </p:sp>
      <p:sp>
        <p:nvSpPr>
          <p:cNvPr id="20" name="shape-486">
            <a:extLst xmlns:a="http://schemas.openxmlformats.org/drawingml/2006/main">
              <a:ext uri="{FF2B5EF4-FFF2-40B4-BE49-F238E27FC236}">
                <a16:creationId xmlns:a16="http://schemas.microsoft.com/office/drawing/2014/main" id="{E3314186-1DEF-446B-8B52-B03114496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200275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какой тип и правило</a:t>
            </a:r>
          </a:p>
        </p:txBody>
      </p:sp>
      <p:sp>
        <p:nvSpPr>
          <p:cNvPr id="21" name="shape-487">
            <a:extLst xmlns:a="http://schemas.openxmlformats.org/drawingml/2006/main">
              <a:ext uri="{FF2B5EF4-FFF2-40B4-BE49-F238E27FC236}">
                <a16:creationId xmlns:a16="http://schemas.microsoft.com/office/drawing/2014/main" id="{D0ACDDA1-2468-4BAC-BD91-6C56F9A80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2057400"/>
            <a:ext cx="66675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2D6A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shape-488">
            <a:extLst xmlns:a="http://schemas.openxmlformats.org/drawingml/2006/main">
              <a:ext uri="{FF2B5EF4-FFF2-40B4-BE49-F238E27FC236}">
                <a16:creationId xmlns:a16="http://schemas.microsoft.com/office/drawing/2014/main" id="{20727393-AEE7-4DA4-8ACB-A8A44F3BA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4171950"/>
            <a:ext cx="257175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9B1C1C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3" name="shape-489">
            <a:extLst xmlns:a="http://schemas.openxmlformats.org/drawingml/2006/main">
              <a:ext uri="{FF2B5EF4-FFF2-40B4-BE49-F238E27FC236}">
                <a16:creationId xmlns:a16="http://schemas.microsoft.com/office/drawing/2014/main" id="{12C9FC7C-AC98-44C8-8C12-7F6083D99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4352925"/>
            <a:ext cx="2228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9B1C1C"/>
                </a:solidFill>
                <a:latin typeface="Arial"/>
                <a:ea typeface="Arial"/>
                <a:cs typeface="Arial"/>
              </a:rPr>
              <a:t>SUR-810</a:t>
            </a:r>
          </a:p>
        </p:txBody>
      </p:sp>
      <p:sp>
        <p:nvSpPr>
          <p:cNvPr id="24" name="shape-490">
            <a:extLst xmlns:a="http://schemas.openxmlformats.org/drawingml/2006/main">
              <a:ext uri="{FF2B5EF4-FFF2-40B4-BE49-F238E27FC236}">
                <a16:creationId xmlns:a16="http://schemas.microsoft.com/office/drawing/2014/main" id="{90880396-3EBA-43F9-9A0E-D7E1C2FE2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4752975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какой расчётный след</a:t>
            </a:r>
          </a:p>
        </p:txBody>
      </p:sp>
      <p:sp>
        <p:nvSpPr>
          <p:cNvPr id="25" name="shape-491">
            <a:extLst xmlns:a="http://schemas.openxmlformats.org/drawingml/2006/main">
              <a:ext uri="{FF2B5EF4-FFF2-40B4-BE49-F238E27FC236}">
                <a16:creationId xmlns:a16="http://schemas.microsoft.com/office/drawing/2014/main" id="{A9E1FBC2-C775-4B3C-A205-957318774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4610100"/>
            <a:ext cx="66675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9B1C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shape-492">
            <a:extLst xmlns:a="http://schemas.openxmlformats.org/drawingml/2006/main">
              <a:ext uri="{FF2B5EF4-FFF2-40B4-BE49-F238E27FC236}">
                <a16:creationId xmlns:a16="http://schemas.microsoft.com/office/drawing/2014/main" id="{F8A909ED-BA09-44CC-B500-D64AB164A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5410200"/>
            <a:ext cx="76581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shape-493">
            <a:extLst xmlns:a="http://schemas.openxmlformats.org/drawingml/2006/main">
              <a:ext uri="{FF2B5EF4-FFF2-40B4-BE49-F238E27FC236}">
                <a16:creationId xmlns:a16="http://schemas.microsoft.com/office/drawing/2014/main" id="{56301DB8-36BE-4387-9430-C16E6904A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5410200"/>
            <a:ext cx="7658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ЭКВИЛИБРИУМ подтверждает баланс • ESG-IR 1.0 подтверждает результат</a:t>
            </a:r>
          </a:p>
        </p:txBody>
      </p:sp>
    </p:spTree>
    <p:extLst>
      <p:ext uri="{BB962C8B-B14F-4D97-AF65-F5344CB8AC3E}">
        <p14:creationId xmlns:p14="http://schemas.microsoft.com/office/powerpoint/2010/main" val="104445173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shape-494">
            <a:extLst xmlns:a="http://schemas.openxmlformats.org/drawingml/2006/main">
              <a:ext uri="{FF2B5EF4-FFF2-40B4-BE49-F238E27FC236}">
                <a16:creationId xmlns:a16="http://schemas.microsoft.com/office/drawing/2014/main" id="{5830BB46-25E0-47AE-98EA-0222779EF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495">
            <a:extLst xmlns:a="http://schemas.openxmlformats.org/drawingml/2006/main">
              <a:ext uri="{FF2B5EF4-FFF2-40B4-BE49-F238E27FC236}">
                <a16:creationId xmlns:a16="http://schemas.microsoft.com/office/drawing/2014/main" id="{3F7967C8-744C-431A-BE94-3683F1A13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0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РЕЕСТРЫ</a:t>
            </a:r>
          </a:p>
        </p:txBody>
      </p:sp>
      <p:sp>
        <p:nvSpPr>
          <p:cNvPr id="3" name="shape-496">
            <a:extLst xmlns:a="http://schemas.openxmlformats.org/drawingml/2006/main">
              <a:ext uri="{FF2B5EF4-FFF2-40B4-BE49-F238E27FC236}">
                <a16:creationId xmlns:a16="http://schemas.microsoft.com/office/drawing/2014/main" id="{A2A3A29A-B86A-4A92-B1F1-905692624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4" name="shape-497">
            <a:extLst xmlns:a="http://schemas.openxmlformats.org/drawingml/2006/main">
              <a:ext uri="{FF2B5EF4-FFF2-40B4-BE49-F238E27FC236}">
                <a16:creationId xmlns:a16="http://schemas.microsoft.com/office/drawing/2014/main" id="{E77FCC4F-D304-4C8E-AE67-E2B742CCB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Минимальный набор общей информации</a:t>
            </a:r>
          </a:p>
        </p:txBody>
      </p:sp>
      <p:sp>
        <p:nvSpPr>
          <p:cNvPr id="5" name="shape-498">
            <a:extLst xmlns:a="http://schemas.openxmlformats.org/drawingml/2006/main">
              <a:ext uri="{FF2B5EF4-FFF2-40B4-BE49-F238E27FC236}">
                <a16:creationId xmlns:a16="http://schemas.microsoft.com/office/drawing/2014/main" id="{BAEBB460-27FF-4764-A19A-50D4E6D68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499">
            <a:extLst xmlns:a="http://schemas.openxmlformats.org/drawingml/2006/main">
              <a:ext uri="{FF2B5EF4-FFF2-40B4-BE49-F238E27FC236}">
                <a16:creationId xmlns:a16="http://schemas.microsoft.com/office/drawing/2014/main" id="{912DAB6B-7FAA-4FB3-AB83-E4723E3EF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33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Идеальный документооборот  •  СУР  •  27.08.2026</a:t>
            </a:r>
          </a:p>
        </p:txBody>
      </p:sp>
      <p:sp>
        <p:nvSpPr>
          <p:cNvPr id="7" name="shape-500">
            <a:extLst xmlns:a="http://schemas.openxmlformats.org/drawingml/2006/main">
              <a:ext uri="{FF2B5EF4-FFF2-40B4-BE49-F238E27FC236}">
                <a16:creationId xmlns:a16="http://schemas.microsoft.com/office/drawing/2014/main" id="{828D7CD7-8F08-4567-93C5-6152E1EBA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501">
            <a:extLst xmlns:a="http://schemas.openxmlformats.org/drawingml/2006/main">
              <a:ext uri="{FF2B5EF4-FFF2-40B4-BE49-F238E27FC236}">
                <a16:creationId xmlns:a16="http://schemas.microsoft.com/office/drawing/2014/main" id="{B77C5A79-23CE-4090-A583-25DD756E8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14500"/>
            <a:ext cx="2533650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502">
            <a:extLst xmlns:a="http://schemas.openxmlformats.org/drawingml/2006/main">
              <a:ext uri="{FF2B5EF4-FFF2-40B4-BE49-F238E27FC236}">
                <a16:creationId xmlns:a16="http://schemas.microsoft.com/office/drawing/2014/main" id="{3F1665A9-FD02-4768-B3D2-4FE475C58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66900"/>
            <a:ext cx="2114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Документы</a:t>
            </a:r>
          </a:p>
        </p:txBody>
      </p:sp>
      <p:sp>
        <p:nvSpPr>
          <p:cNvPr id="10" name="shape-503">
            <a:extLst xmlns:a="http://schemas.openxmlformats.org/drawingml/2006/main">
              <a:ext uri="{FF2B5EF4-FFF2-40B4-BE49-F238E27FC236}">
                <a16:creationId xmlns:a16="http://schemas.microsoft.com/office/drawing/2014/main" id="{9EA97FD1-5B6A-4742-ACD3-DC1ED0112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266950"/>
            <a:ext cx="2114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идентификатор • статус</a:t>
            </a:r>
          </a:p>
        </p:txBody>
      </p:sp>
      <p:sp>
        <p:nvSpPr>
          <p:cNvPr id="11" name="shape-504">
            <a:extLst xmlns:a="http://schemas.openxmlformats.org/drawingml/2006/main">
              <a:ext uri="{FF2B5EF4-FFF2-40B4-BE49-F238E27FC236}">
                <a16:creationId xmlns:a16="http://schemas.microsoft.com/office/drawing/2014/main" id="{0F2A80E1-66E3-472E-84FF-66972E280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1714500"/>
            <a:ext cx="2533650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shape-505">
            <a:extLst xmlns:a="http://schemas.openxmlformats.org/drawingml/2006/main">
              <a:ext uri="{FF2B5EF4-FFF2-40B4-BE49-F238E27FC236}">
                <a16:creationId xmlns:a16="http://schemas.microsoft.com/office/drawing/2014/main" id="{4D4054F8-F2A1-4854-9EA1-F201927A5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1866900"/>
            <a:ext cx="2114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Дела и процессы</a:t>
            </a:r>
          </a:p>
        </p:txBody>
      </p:sp>
      <p:sp>
        <p:nvSpPr>
          <p:cNvPr id="13" name="shape-506">
            <a:extLst xmlns:a="http://schemas.openxmlformats.org/drawingml/2006/main">
              <a:ext uri="{FF2B5EF4-FFF2-40B4-BE49-F238E27FC236}">
                <a16:creationId xmlns:a16="http://schemas.microsoft.com/office/drawing/2014/main" id="{1C19AB2B-2AF7-4D65-8A3E-62AEB017B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2266950"/>
            <a:ext cx="2114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контекст • срок</a:t>
            </a:r>
          </a:p>
        </p:txBody>
      </p:sp>
      <p:sp>
        <p:nvSpPr>
          <p:cNvPr id="14" name="shape-507">
            <a:extLst xmlns:a="http://schemas.openxmlformats.org/drawingml/2006/main">
              <a:ext uri="{FF2B5EF4-FFF2-40B4-BE49-F238E27FC236}">
                <a16:creationId xmlns:a16="http://schemas.microsoft.com/office/drawing/2014/main" id="{62270552-E101-4C30-8F00-A04BFC7EC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1714500"/>
            <a:ext cx="2533650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shape-508">
            <a:extLst xmlns:a="http://schemas.openxmlformats.org/drawingml/2006/main">
              <a:ext uri="{FF2B5EF4-FFF2-40B4-BE49-F238E27FC236}">
                <a16:creationId xmlns:a16="http://schemas.microsoft.com/office/drawing/2014/main" id="{5E138D89-F7CF-4DF4-9157-B5BB2B4A5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866900"/>
            <a:ext cx="2114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Участники</a:t>
            </a:r>
          </a:p>
        </p:txBody>
      </p:sp>
      <p:sp>
        <p:nvSpPr>
          <p:cNvPr id="16" name="shape-509">
            <a:extLst xmlns:a="http://schemas.openxmlformats.org/drawingml/2006/main">
              <a:ext uri="{FF2B5EF4-FFF2-40B4-BE49-F238E27FC236}">
                <a16:creationId xmlns:a16="http://schemas.microsoft.com/office/drawing/2014/main" id="{E54A9D84-176E-450C-BAF2-12BA78F0F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266950"/>
            <a:ext cx="2114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роли • полномочия</a:t>
            </a:r>
          </a:p>
        </p:txBody>
      </p:sp>
      <p:sp>
        <p:nvSpPr>
          <p:cNvPr id="17" name="shape-510">
            <a:extLst xmlns:a="http://schemas.openxmlformats.org/drawingml/2006/main">
              <a:ext uri="{FF2B5EF4-FFF2-40B4-BE49-F238E27FC236}">
                <a16:creationId xmlns:a16="http://schemas.microsoft.com/office/drawing/2014/main" id="{7BBD8D49-3D8B-4241-B96F-7B58BD144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1714500"/>
            <a:ext cx="2533650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shape-511">
            <a:extLst xmlns:a="http://schemas.openxmlformats.org/drawingml/2006/main">
              <a:ext uri="{FF2B5EF4-FFF2-40B4-BE49-F238E27FC236}">
                <a16:creationId xmlns:a16="http://schemas.microsoft.com/office/drawing/2014/main" id="{9108065A-2263-495D-8027-B2E75F8C0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1866900"/>
            <a:ext cx="2114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Классификаторы</a:t>
            </a:r>
          </a:p>
        </p:txBody>
      </p:sp>
      <p:sp>
        <p:nvSpPr>
          <p:cNvPr id="19" name="shape-512">
            <a:extLst xmlns:a="http://schemas.openxmlformats.org/drawingml/2006/main">
              <a:ext uri="{FF2B5EF4-FFF2-40B4-BE49-F238E27FC236}">
                <a16:creationId xmlns:a16="http://schemas.microsoft.com/office/drawing/2014/main" id="{B1515657-C405-4E2A-A307-BBFF938A3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266950"/>
            <a:ext cx="2114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741 • 260 • типы</a:t>
            </a:r>
          </a:p>
        </p:txBody>
      </p:sp>
      <p:sp>
        <p:nvSpPr>
          <p:cNvPr id="20" name="shape-513">
            <a:extLst xmlns:a="http://schemas.openxmlformats.org/drawingml/2006/main">
              <a:ext uri="{FF2B5EF4-FFF2-40B4-BE49-F238E27FC236}">
                <a16:creationId xmlns:a16="http://schemas.microsoft.com/office/drawing/2014/main" id="{2858C451-EEF2-4B7C-BF59-7A2D6570E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95650"/>
            <a:ext cx="2533650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shape-514">
            <a:extLst xmlns:a="http://schemas.openxmlformats.org/drawingml/2006/main">
              <a:ext uri="{FF2B5EF4-FFF2-40B4-BE49-F238E27FC236}">
                <a16:creationId xmlns:a16="http://schemas.microsoft.com/office/drawing/2014/main" id="{1F7B74CA-5A18-4B6C-95C5-D44BD5C85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48050"/>
            <a:ext cx="2114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Маршруты</a:t>
            </a:r>
          </a:p>
        </p:txBody>
      </p:sp>
      <p:sp>
        <p:nvSpPr>
          <p:cNvPr id="22" name="shape-515">
            <a:extLst xmlns:a="http://schemas.openxmlformats.org/drawingml/2006/main">
              <a:ext uri="{FF2B5EF4-FFF2-40B4-BE49-F238E27FC236}">
                <a16:creationId xmlns:a16="http://schemas.microsoft.com/office/drawing/2014/main" id="{0CE19513-75D2-4629-A69C-1A1ECC618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848100"/>
            <a:ext cx="2114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проверки • согласование</a:t>
            </a:r>
          </a:p>
        </p:txBody>
      </p:sp>
      <p:sp>
        <p:nvSpPr>
          <p:cNvPr id="23" name="shape-516">
            <a:extLst xmlns:a="http://schemas.openxmlformats.org/drawingml/2006/main">
              <a:ext uri="{FF2B5EF4-FFF2-40B4-BE49-F238E27FC236}">
                <a16:creationId xmlns:a16="http://schemas.microsoft.com/office/drawing/2014/main" id="{BCAAC612-40E8-414F-8643-3F3081690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295650"/>
            <a:ext cx="2533650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shape-517">
            <a:extLst xmlns:a="http://schemas.openxmlformats.org/drawingml/2006/main">
              <a:ext uri="{FF2B5EF4-FFF2-40B4-BE49-F238E27FC236}">
                <a16:creationId xmlns:a16="http://schemas.microsoft.com/office/drawing/2014/main" id="{86B56184-5D44-4041-A087-2BBEE31FC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3448050"/>
            <a:ext cx="2114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События</a:t>
            </a:r>
          </a:p>
        </p:txBody>
      </p:sp>
      <p:sp>
        <p:nvSpPr>
          <p:cNvPr id="25" name="shape-518">
            <a:extLst xmlns:a="http://schemas.openxmlformats.org/drawingml/2006/main">
              <a:ext uri="{FF2B5EF4-FFF2-40B4-BE49-F238E27FC236}">
                <a16:creationId xmlns:a16="http://schemas.microsoft.com/office/drawing/2014/main" id="{98702598-C0BE-4D87-87A0-3D4F49474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3848100"/>
            <a:ext cx="2114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кто • что • когда</a:t>
            </a:r>
          </a:p>
        </p:txBody>
      </p:sp>
      <p:sp>
        <p:nvSpPr>
          <p:cNvPr id="26" name="shape-519">
            <a:extLst xmlns:a="http://schemas.openxmlformats.org/drawingml/2006/main">
              <a:ext uri="{FF2B5EF4-FFF2-40B4-BE49-F238E27FC236}">
                <a16:creationId xmlns:a16="http://schemas.microsoft.com/office/drawing/2014/main" id="{4FF35D97-3BAE-4ABA-9B45-DD8DF6D32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295650"/>
            <a:ext cx="2533650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7" name="shape-520">
            <a:extLst xmlns:a="http://schemas.openxmlformats.org/drawingml/2006/main">
              <a:ext uri="{FF2B5EF4-FFF2-40B4-BE49-F238E27FC236}">
                <a16:creationId xmlns:a16="http://schemas.microsoft.com/office/drawing/2014/main" id="{031E9117-5BE7-4AC5-969F-B57852FBE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448050"/>
            <a:ext cx="2114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Доказательства</a:t>
            </a:r>
          </a:p>
        </p:txBody>
      </p:sp>
      <p:sp>
        <p:nvSpPr>
          <p:cNvPr id="28" name="shape-521">
            <a:extLst xmlns:a="http://schemas.openxmlformats.org/drawingml/2006/main">
              <a:ext uri="{FF2B5EF4-FFF2-40B4-BE49-F238E27FC236}">
                <a16:creationId xmlns:a16="http://schemas.microsoft.com/office/drawing/2014/main" id="{DA31203E-3F08-4A77-8D9C-DE4BC48B3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848100"/>
            <a:ext cx="2114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источник • валидатор</a:t>
            </a:r>
          </a:p>
        </p:txBody>
      </p:sp>
      <p:sp>
        <p:nvSpPr>
          <p:cNvPr id="29" name="shape-522">
            <a:extLst xmlns:a="http://schemas.openxmlformats.org/drawingml/2006/main">
              <a:ext uri="{FF2B5EF4-FFF2-40B4-BE49-F238E27FC236}">
                <a16:creationId xmlns:a16="http://schemas.microsoft.com/office/drawing/2014/main" id="{EDE263B1-1689-4EF3-B4CC-AF9CD4D2F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295650"/>
            <a:ext cx="2533650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0" name="shape-523">
            <a:extLst xmlns:a="http://schemas.openxmlformats.org/drawingml/2006/main">
              <a:ext uri="{FF2B5EF4-FFF2-40B4-BE49-F238E27FC236}">
                <a16:creationId xmlns:a16="http://schemas.microsoft.com/office/drawing/2014/main" id="{D727C99C-AE66-448B-B2CD-993C6531C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3448050"/>
            <a:ext cx="2114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Архивная судьба</a:t>
            </a:r>
          </a:p>
        </p:txBody>
      </p:sp>
      <p:sp>
        <p:nvSpPr>
          <p:cNvPr id="31" name="shape-524">
            <a:extLst xmlns:a="http://schemas.openxmlformats.org/drawingml/2006/main">
              <a:ext uri="{FF2B5EF4-FFF2-40B4-BE49-F238E27FC236}">
                <a16:creationId xmlns:a16="http://schemas.microsoft.com/office/drawing/2014/main" id="{0CCADACA-A1A1-4C1F-AB2E-40E148B20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3848100"/>
            <a:ext cx="2114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срок • уничтожение</a:t>
            </a:r>
          </a:p>
        </p:txBody>
      </p:sp>
      <p:sp>
        <p:nvSpPr>
          <p:cNvPr id="32" name="shape-525">
            <a:extLst xmlns:a="http://schemas.openxmlformats.org/drawingml/2006/main">
              <a:ext uri="{FF2B5EF4-FFF2-40B4-BE49-F238E27FC236}">
                <a16:creationId xmlns:a16="http://schemas.microsoft.com/office/drawing/2014/main" id="{C05398C1-5ECE-4920-8762-EC8E6280F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5153025"/>
            <a:ext cx="77724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shape-526">
            <a:extLst xmlns:a="http://schemas.openxmlformats.org/drawingml/2006/main">
              <a:ext uri="{FF2B5EF4-FFF2-40B4-BE49-F238E27FC236}">
                <a16:creationId xmlns:a16="http://schemas.microsoft.com/office/drawing/2014/main" id="{E681F8A9-4665-4B2D-8CC3-6468FA859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5153025"/>
            <a:ext cx="7772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Интеграция опирается на общий контракт данных, а не на одинаковое ПО</a:t>
            </a:r>
          </a:p>
        </p:txBody>
      </p:sp>
    </p:spTree>
    <p:extLst>
      <p:ext uri="{BB962C8B-B14F-4D97-AF65-F5344CB8AC3E}">
        <p14:creationId xmlns:p14="http://schemas.microsoft.com/office/powerpoint/2010/main" val="468333616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shape-527">
            <a:extLst xmlns:a="http://schemas.openxmlformats.org/drawingml/2006/main">
              <a:ext uri="{FF2B5EF4-FFF2-40B4-BE49-F238E27FC236}">
                <a16:creationId xmlns:a16="http://schemas.microsoft.com/office/drawing/2014/main" id="{D5655535-7028-4C70-9D45-B6016096A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528">
            <a:extLst xmlns:a="http://schemas.openxmlformats.org/drawingml/2006/main">
              <a:ext uri="{FF2B5EF4-FFF2-40B4-BE49-F238E27FC236}">
                <a16:creationId xmlns:a16="http://schemas.microsoft.com/office/drawing/2014/main" id="{3F64573E-3571-40D9-8BE5-D5C877AFC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0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ЗАЩИТА</a:t>
            </a:r>
          </a:p>
        </p:txBody>
      </p:sp>
      <p:sp>
        <p:nvSpPr>
          <p:cNvPr id="3" name="shape-529">
            <a:extLst xmlns:a="http://schemas.openxmlformats.org/drawingml/2006/main">
              <a:ext uri="{FF2B5EF4-FFF2-40B4-BE49-F238E27FC236}">
                <a16:creationId xmlns:a16="http://schemas.microsoft.com/office/drawing/2014/main" id="{0CCD151D-90CD-49D4-ACED-5F2B868A6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4" name="shape-530">
            <a:extLst xmlns:a="http://schemas.openxmlformats.org/drawingml/2006/main">
              <a:ext uri="{FF2B5EF4-FFF2-40B4-BE49-F238E27FC236}">
                <a16:creationId xmlns:a16="http://schemas.microsoft.com/office/drawing/2014/main" id="{76445F45-C95F-412A-8C3A-597BBE04C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Доступ определяется ролью, целью и временем</a:t>
            </a:r>
          </a:p>
        </p:txBody>
      </p:sp>
      <p:sp>
        <p:nvSpPr>
          <p:cNvPr id="5" name="shape-531">
            <a:extLst xmlns:a="http://schemas.openxmlformats.org/drawingml/2006/main">
              <a:ext uri="{FF2B5EF4-FFF2-40B4-BE49-F238E27FC236}">
                <a16:creationId xmlns:a16="http://schemas.microsoft.com/office/drawing/2014/main" id="{D8FFF45B-B651-4059-B70B-1463366A3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532">
            <a:extLst xmlns:a="http://schemas.openxmlformats.org/drawingml/2006/main">
              <a:ext uri="{FF2B5EF4-FFF2-40B4-BE49-F238E27FC236}">
                <a16:creationId xmlns:a16="http://schemas.microsoft.com/office/drawing/2014/main" id="{99EFCB2E-8E57-40B7-AA19-7CE6D6370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33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Идеальный документооборот  •  СУР  •  27.08.2026</a:t>
            </a:r>
          </a:p>
        </p:txBody>
      </p:sp>
      <p:sp>
        <p:nvSpPr>
          <p:cNvPr id="7" name="shape-533">
            <a:extLst xmlns:a="http://schemas.openxmlformats.org/drawingml/2006/main">
              <a:ext uri="{FF2B5EF4-FFF2-40B4-BE49-F238E27FC236}">
                <a16:creationId xmlns:a16="http://schemas.microsoft.com/office/drawing/2014/main" id="{FC233662-B5FC-4D04-94EC-F79E919EB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534">
            <a:extLst xmlns:a="http://schemas.openxmlformats.org/drawingml/2006/main">
              <a:ext uri="{FF2B5EF4-FFF2-40B4-BE49-F238E27FC236}">
                <a16:creationId xmlns:a16="http://schemas.microsoft.com/office/drawing/2014/main" id="{788CC8C7-FC65-4807-B95D-83C5C8549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9750"/>
            <a:ext cx="3333750" cy="1162050"/>
          </a:xfrm>
          <a:prstGeom xmlns:a="http://schemas.openxmlformats.org/drawingml/2006/main" prst="roundRect">
            <a:avLst>
              <a:gd name="adj" fmla="val 65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535">
            <a:extLst xmlns:a="http://schemas.openxmlformats.org/drawingml/2006/main">
              <a:ext uri="{FF2B5EF4-FFF2-40B4-BE49-F238E27FC236}">
                <a16:creationId xmlns:a16="http://schemas.microsoft.com/office/drawing/2014/main" id="{CCBBF7B3-F7C0-40DB-A287-59F3416BE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1962150"/>
            <a:ext cx="2914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ИДЕНТИЧНОСТЬ</a:t>
            </a:r>
          </a:p>
        </p:txBody>
      </p:sp>
      <p:sp>
        <p:nvSpPr>
          <p:cNvPr id="10" name="shape-536">
            <a:extLst xmlns:a="http://schemas.openxmlformats.org/drawingml/2006/main">
              <a:ext uri="{FF2B5EF4-FFF2-40B4-BE49-F238E27FC236}">
                <a16:creationId xmlns:a16="http://schemas.microsoft.com/office/drawing/2014/main" id="{52997097-4DD3-4205-ADAC-4971B0852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314575"/>
            <a:ext cx="29146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подтверждённый субъект</a:t>
            </a:r>
          </a:p>
        </p:txBody>
      </p:sp>
      <p:sp>
        <p:nvSpPr>
          <p:cNvPr id="11" name="shape-537">
            <a:extLst xmlns:a="http://schemas.openxmlformats.org/drawingml/2006/main">
              <a:ext uri="{FF2B5EF4-FFF2-40B4-BE49-F238E27FC236}">
                <a16:creationId xmlns:a16="http://schemas.microsoft.com/office/drawing/2014/main" id="{B6921965-9DF1-4FB6-AEAA-1232A4134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1809750"/>
            <a:ext cx="3333750" cy="1162050"/>
          </a:xfrm>
          <a:prstGeom xmlns:a="http://schemas.openxmlformats.org/drawingml/2006/main" prst="roundRect">
            <a:avLst>
              <a:gd name="adj" fmla="val 65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shape-538">
            <a:extLst xmlns:a="http://schemas.openxmlformats.org/drawingml/2006/main">
              <a:ext uri="{FF2B5EF4-FFF2-40B4-BE49-F238E27FC236}">
                <a16:creationId xmlns:a16="http://schemas.microsoft.com/office/drawing/2014/main" id="{6C04AD4C-53AE-43CE-B163-AD2F89AD4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1962150"/>
            <a:ext cx="2914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АВТОРИЗАЦИЯ</a:t>
            </a:r>
          </a:p>
        </p:txBody>
      </p:sp>
      <p:sp>
        <p:nvSpPr>
          <p:cNvPr id="13" name="shape-539">
            <a:extLst xmlns:a="http://schemas.openxmlformats.org/drawingml/2006/main">
              <a:ext uri="{FF2B5EF4-FFF2-40B4-BE49-F238E27FC236}">
                <a16:creationId xmlns:a16="http://schemas.microsoft.com/office/drawing/2014/main" id="{2153A9EA-C25B-40FB-8FDB-4393CF5E8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314575"/>
            <a:ext cx="29146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роль и полномочие</a:t>
            </a:r>
          </a:p>
        </p:txBody>
      </p:sp>
      <p:sp>
        <p:nvSpPr>
          <p:cNvPr id="14" name="shape-540">
            <a:extLst xmlns:a="http://schemas.openxmlformats.org/drawingml/2006/main">
              <a:ext uri="{FF2B5EF4-FFF2-40B4-BE49-F238E27FC236}">
                <a16:creationId xmlns:a16="http://schemas.microsoft.com/office/drawing/2014/main" id="{63A889F6-B45A-4845-B985-41F698D5A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809750"/>
            <a:ext cx="3333750" cy="1162050"/>
          </a:xfrm>
          <a:prstGeom xmlns:a="http://schemas.openxmlformats.org/drawingml/2006/main" prst="roundRect">
            <a:avLst>
              <a:gd name="adj" fmla="val 65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shape-541">
            <a:extLst xmlns:a="http://schemas.openxmlformats.org/drawingml/2006/main">
              <a:ext uri="{FF2B5EF4-FFF2-40B4-BE49-F238E27FC236}">
                <a16:creationId xmlns:a16="http://schemas.microsoft.com/office/drawing/2014/main" id="{8D57FCDB-4C34-47A1-81B5-5A1F2D677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1962150"/>
            <a:ext cx="2914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СЕГМЕНТАЦИЯ</a:t>
            </a:r>
          </a:p>
        </p:txBody>
      </p:sp>
      <p:sp>
        <p:nvSpPr>
          <p:cNvPr id="16" name="shape-542">
            <a:extLst xmlns:a="http://schemas.openxmlformats.org/drawingml/2006/main">
              <a:ext uri="{FF2B5EF4-FFF2-40B4-BE49-F238E27FC236}">
                <a16:creationId xmlns:a16="http://schemas.microsoft.com/office/drawing/2014/main" id="{8F719715-40E6-47D7-AD34-755400675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314575"/>
            <a:ext cx="29146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контур и класс</a:t>
            </a:r>
          </a:p>
        </p:txBody>
      </p:sp>
      <p:sp>
        <p:nvSpPr>
          <p:cNvPr id="17" name="shape-543">
            <a:extLst xmlns:a="http://schemas.openxmlformats.org/drawingml/2006/main">
              <a:ext uri="{FF2B5EF4-FFF2-40B4-BE49-F238E27FC236}">
                <a16:creationId xmlns:a16="http://schemas.microsoft.com/office/drawing/2014/main" id="{3A891B84-2E49-42C6-8679-CAFF81F62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38500"/>
            <a:ext cx="3333750" cy="1162050"/>
          </a:xfrm>
          <a:prstGeom xmlns:a="http://schemas.openxmlformats.org/drawingml/2006/main" prst="roundRect">
            <a:avLst>
              <a:gd name="adj" fmla="val 65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shape-544">
            <a:extLst xmlns:a="http://schemas.openxmlformats.org/drawingml/2006/main">
              <a:ext uri="{FF2B5EF4-FFF2-40B4-BE49-F238E27FC236}">
                <a16:creationId xmlns:a16="http://schemas.microsoft.com/office/drawing/2014/main" id="{2B7B3942-EEDF-47DA-9CF1-A8BCD4632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390900"/>
            <a:ext cx="2914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ШИФРОВАНИЕ</a:t>
            </a:r>
          </a:p>
        </p:txBody>
      </p:sp>
      <p:sp>
        <p:nvSpPr>
          <p:cNvPr id="19" name="shape-545">
            <a:extLst xmlns:a="http://schemas.openxmlformats.org/drawingml/2006/main">
              <a:ext uri="{FF2B5EF4-FFF2-40B4-BE49-F238E27FC236}">
                <a16:creationId xmlns:a16="http://schemas.microsoft.com/office/drawing/2014/main" id="{2E8D047A-5210-4875-AD08-DDC63B72F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743325"/>
            <a:ext cx="29146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при передаче и хранении</a:t>
            </a:r>
          </a:p>
        </p:txBody>
      </p:sp>
      <p:sp>
        <p:nvSpPr>
          <p:cNvPr id="20" name="shape-546">
            <a:extLst xmlns:a="http://schemas.openxmlformats.org/drawingml/2006/main">
              <a:ext uri="{FF2B5EF4-FFF2-40B4-BE49-F238E27FC236}">
                <a16:creationId xmlns:a16="http://schemas.microsoft.com/office/drawing/2014/main" id="{99969AE8-C656-4334-9177-7A3A5BC73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238500"/>
            <a:ext cx="3333750" cy="1162050"/>
          </a:xfrm>
          <a:prstGeom xmlns:a="http://schemas.openxmlformats.org/drawingml/2006/main" prst="roundRect">
            <a:avLst>
              <a:gd name="adj" fmla="val 6557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shape-547">
            <a:extLst xmlns:a="http://schemas.openxmlformats.org/drawingml/2006/main">
              <a:ext uri="{FF2B5EF4-FFF2-40B4-BE49-F238E27FC236}">
                <a16:creationId xmlns:a16="http://schemas.microsoft.com/office/drawing/2014/main" id="{8A82653A-A5C8-4877-B058-045BA02B5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390900"/>
            <a:ext cx="2914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ЖУРНАЛ</a:t>
            </a:r>
          </a:p>
        </p:txBody>
      </p:sp>
      <p:sp>
        <p:nvSpPr>
          <p:cNvPr id="22" name="shape-548">
            <a:extLst xmlns:a="http://schemas.openxmlformats.org/drawingml/2006/main">
              <a:ext uri="{FF2B5EF4-FFF2-40B4-BE49-F238E27FC236}">
                <a16:creationId xmlns:a16="http://schemas.microsoft.com/office/drawing/2014/main" id="{409618A6-06D8-45FE-9B74-1BECD7B5A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743325"/>
            <a:ext cx="29146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неизменяемый след</a:t>
            </a:r>
          </a:p>
        </p:txBody>
      </p:sp>
      <p:sp>
        <p:nvSpPr>
          <p:cNvPr id="23" name="shape-549">
            <a:extLst xmlns:a="http://schemas.openxmlformats.org/drawingml/2006/main">
              <a:ext uri="{FF2B5EF4-FFF2-40B4-BE49-F238E27FC236}">
                <a16:creationId xmlns:a16="http://schemas.microsoft.com/office/drawing/2014/main" id="{436FDD3B-7AD4-46B5-9F55-294BC1FE5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238500"/>
            <a:ext cx="3333750" cy="1162050"/>
          </a:xfrm>
          <a:prstGeom xmlns:a="http://schemas.openxmlformats.org/drawingml/2006/main" prst="roundRect">
            <a:avLst>
              <a:gd name="adj" fmla="val 65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shape-550">
            <a:extLst xmlns:a="http://schemas.openxmlformats.org/drawingml/2006/main">
              <a:ext uri="{FF2B5EF4-FFF2-40B4-BE49-F238E27FC236}">
                <a16:creationId xmlns:a16="http://schemas.microsoft.com/office/drawing/2014/main" id="{ED3509FB-FAD3-4A3B-842E-99067A294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390900"/>
            <a:ext cx="2914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РЕАГИРОВАНИЕ</a:t>
            </a:r>
          </a:p>
        </p:txBody>
      </p:sp>
      <p:sp>
        <p:nvSpPr>
          <p:cNvPr id="25" name="shape-551">
            <a:extLst xmlns:a="http://schemas.openxmlformats.org/drawingml/2006/main">
              <a:ext uri="{FF2B5EF4-FFF2-40B4-BE49-F238E27FC236}">
                <a16:creationId xmlns:a16="http://schemas.microsoft.com/office/drawing/2014/main" id="{34C7CB3F-F01C-410B-88FC-3217D9F5C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743325"/>
            <a:ext cx="29146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изоляция и восстановление</a:t>
            </a:r>
          </a:p>
        </p:txBody>
      </p:sp>
      <p:sp>
        <p:nvSpPr>
          <p:cNvPr id="26" name="shape-552">
            <a:extLst xmlns:a="http://schemas.openxmlformats.org/drawingml/2006/main">
              <a:ext uri="{FF2B5EF4-FFF2-40B4-BE49-F238E27FC236}">
                <a16:creationId xmlns:a16="http://schemas.microsoft.com/office/drawing/2014/main" id="{9079890C-4329-4AF6-B7C7-C44F7D647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5010150"/>
            <a:ext cx="90297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BEAEA"/>
          </a:solidFill>
          <a:ln xmlns:a="http://schemas.openxmlformats.org/drawingml/2006/main" w="19050">
            <a:solidFill>
              <a:srgbClr val="9B1C1C"/>
            </a:solidFill>
            <a:prstDash val="solid"/>
          </a:ln>
        </p:spPr>
      </p:sp>
      <p:sp>
        <p:nvSpPr>
          <p:cNvPr id="27" name="shape-553">
            <a:extLst xmlns:a="http://schemas.openxmlformats.org/drawingml/2006/main">
              <a:ext uri="{FF2B5EF4-FFF2-40B4-BE49-F238E27FC236}">
                <a16:creationId xmlns:a16="http://schemas.microsoft.com/office/drawing/2014/main" id="{A12ADED1-AB39-4906-8978-C82458A60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5133975"/>
            <a:ext cx="8343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712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9B1C1C"/>
                </a:solidFill>
                <a:latin typeface="Arial"/>
                <a:ea typeface="Arial"/>
                <a:cs typeface="Arial"/>
              </a:rPr>
              <a:t>Единый поиск не означает единый просмотр: результат раскрывается только в пределах законной цели</a:t>
            </a:r>
          </a:p>
        </p:txBody>
      </p:sp>
    </p:spTree>
    <p:extLst>
      <p:ext uri="{BB962C8B-B14F-4D97-AF65-F5344CB8AC3E}">
        <p14:creationId xmlns:p14="http://schemas.microsoft.com/office/powerpoint/2010/main" val="1089092598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shape-554">
            <a:extLst xmlns:a="http://schemas.openxmlformats.org/drawingml/2006/main">
              <a:ext uri="{FF2B5EF4-FFF2-40B4-BE49-F238E27FC236}">
                <a16:creationId xmlns:a16="http://schemas.microsoft.com/office/drawing/2014/main" id="{5BD9474B-B2C0-4CBD-A2C6-11CD3B268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555">
            <a:extLst xmlns:a="http://schemas.openxmlformats.org/drawingml/2006/main">
              <a:ext uri="{FF2B5EF4-FFF2-40B4-BE49-F238E27FC236}">
                <a16:creationId xmlns:a16="http://schemas.microsoft.com/office/drawing/2014/main" id="{2902327C-FB29-47A0-B973-4AD191916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0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АРХИВ</a:t>
            </a:r>
          </a:p>
        </p:txBody>
      </p:sp>
      <p:sp>
        <p:nvSpPr>
          <p:cNvPr id="3" name="shape-556">
            <a:extLst xmlns:a="http://schemas.openxmlformats.org/drawingml/2006/main">
              <a:ext uri="{FF2B5EF4-FFF2-40B4-BE49-F238E27FC236}">
                <a16:creationId xmlns:a16="http://schemas.microsoft.com/office/drawing/2014/main" id="{FA0483EB-8AAC-4E4F-8908-7333E0BD8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4" name="shape-557">
            <a:extLst xmlns:a="http://schemas.openxmlformats.org/drawingml/2006/main">
              <a:ext uri="{FF2B5EF4-FFF2-40B4-BE49-F238E27FC236}">
                <a16:creationId xmlns:a16="http://schemas.microsoft.com/office/drawing/2014/main" id="{2A76382D-DCB5-45F5-AB32-01F04A0E9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Архивная судьба начинается при регистрации</a:t>
            </a:r>
          </a:p>
        </p:txBody>
      </p:sp>
      <p:sp>
        <p:nvSpPr>
          <p:cNvPr id="5" name="shape-558">
            <a:extLst xmlns:a="http://schemas.openxmlformats.org/drawingml/2006/main">
              <a:ext uri="{FF2B5EF4-FFF2-40B4-BE49-F238E27FC236}">
                <a16:creationId xmlns:a16="http://schemas.microsoft.com/office/drawing/2014/main" id="{6A8D3043-4C47-4A5D-B1C2-0DA207DE8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559">
            <a:extLst xmlns:a="http://schemas.openxmlformats.org/drawingml/2006/main">
              <a:ext uri="{FF2B5EF4-FFF2-40B4-BE49-F238E27FC236}">
                <a16:creationId xmlns:a16="http://schemas.microsoft.com/office/drawing/2014/main" id="{9A3EF252-7C59-43FE-B53F-AF70AE860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33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Идеальный документооборот  •  СУР  •  27.08.2026</a:t>
            </a:r>
          </a:p>
        </p:txBody>
      </p:sp>
      <p:sp>
        <p:nvSpPr>
          <p:cNvPr id="7" name="shape-560">
            <a:extLst xmlns:a="http://schemas.openxmlformats.org/drawingml/2006/main">
              <a:ext uri="{FF2B5EF4-FFF2-40B4-BE49-F238E27FC236}">
                <a16:creationId xmlns:a16="http://schemas.microsoft.com/office/drawing/2014/main" id="{340A7DD0-DD4E-4D7D-9C44-615C3E823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561">
            <a:extLst xmlns:a="http://schemas.openxmlformats.org/drawingml/2006/main">
              <a:ext uri="{FF2B5EF4-FFF2-40B4-BE49-F238E27FC236}">
                <a16:creationId xmlns:a16="http://schemas.microsoft.com/office/drawing/2014/main" id="{AA073740-3370-4FE9-8E30-520BB3E3C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90700"/>
            <a:ext cx="10477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hape-562">
            <a:extLst xmlns:a="http://schemas.openxmlformats.org/drawingml/2006/main">
              <a:ext uri="{FF2B5EF4-FFF2-40B4-BE49-F238E27FC236}">
                <a16:creationId xmlns:a16="http://schemas.microsoft.com/office/drawing/2014/main" id="{D1048536-163C-423C-82AE-E91684E99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90700"/>
            <a:ext cx="1047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0" name="shape-563">
            <a:extLst xmlns:a="http://schemas.openxmlformats.org/drawingml/2006/main">
              <a:ext uri="{FF2B5EF4-FFF2-40B4-BE49-F238E27FC236}">
                <a16:creationId xmlns:a16="http://schemas.microsoft.com/office/drawing/2014/main" id="{4BD4CF8B-43C3-4BF2-98B4-1296BBA6E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17716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Классификация</a:t>
            </a:r>
          </a:p>
        </p:txBody>
      </p:sp>
      <p:sp>
        <p:nvSpPr>
          <p:cNvPr id="11" name="shape-564">
            <a:extLst xmlns:a="http://schemas.openxmlformats.org/drawingml/2006/main">
              <a:ext uri="{FF2B5EF4-FFF2-40B4-BE49-F238E27FC236}">
                <a16:creationId xmlns:a16="http://schemas.microsoft.com/office/drawing/2014/main" id="{03181623-E9CD-403E-9586-CD05EE950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762125"/>
            <a:ext cx="657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дело • перечень • режим • предварительный срок</a:t>
            </a:r>
          </a:p>
        </p:txBody>
      </p:sp>
      <p:sp>
        <p:nvSpPr>
          <p:cNvPr id="12" name="shape-565">
            <a:extLst xmlns:a="http://schemas.openxmlformats.org/drawingml/2006/main">
              <a:ext uri="{FF2B5EF4-FFF2-40B4-BE49-F238E27FC236}">
                <a16:creationId xmlns:a16="http://schemas.microsoft.com/office/drawing/2014/main" id="{80CCDE60-DF3E-4FD3-9276-AFC3CDF4F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0"/>
            <a:ext cx="10477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shape-566">
            <a:extLst xmlns:a="http://schemas.openxmlformats.org/drawingml/2006/main">
              <a:ext uri="{FF2B5EF4-FFF2-40B4-BE49-F238E27FC236}">
                <a16:creationId xmlns:a16="http://schemas.microsoft.com/office/drawing/2014/main" id="{781980FB-5AED-49D4-9ADC-0BE36EB97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0"/>
            <a:ext cx="1047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4" name="shape-567">
            <a:extLst xmlns:a="http://schemas.openxmlformats.org/drawingml/2006/main">
              <a:ext uri="{FF2B5EF4-FFF2-40B4-BE49-F238E27FC236}">
                <a16:creationId xmlns:a16="http://schemas.microsoft.com/office/drawing/2014/main" id="{1C29E9D2-2497-4703-98DA-E67607DC3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24574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Событие отсчёта</a:t>
            </a:r>
          </a:p>
        </p:txBody>
      </p:sp>
      <p:sp>
        <p:nvSpPr>
          <p:cNvPr id="15" name="shape-568">
            <a:extLst xmlns:a="http://schemas.openxmlformats.org/drawingml/2006/main">
              <a:ext uri="{FF2B5EF4-FFF2-40B4-BE49-F238E27FC236}">
                <a16:creationId xmlns:a16="http://schemas.microsoft.com/office/drawing/2014/main" id="{467B9B7F-D268-4392-B10A-357C68727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447925"/>
            <a:ext cx="657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завершение дела • окончание договора • замена записи</a:t>
            </a:r>
          </a:p>
        </p:txBody>
      </p:sp>
      <p:sp>
        <p:nvSpPr>
          <p:cNvPr id="16" name="shape-569">
            <a:extLst xmlns:a="http://schemas.openxmlformats.org/drawingml/2006/main">
              <a:ext uri="{FF2B5EF4-FFF2-40B4-BE49-F238E27FC236}">
                <a16:creationId xmlns:a16="http://schemas.microsoft.com/office/drawing/2014/main" id="{15962B99-5F25-46BE-A01B-493D33EF6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62300"/>
            <a:ext cx="10477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2D6A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shape-570">
            <a:extLst xmlns:a="http://schemas.openxmlformats.org/drawingml/2006/main">
              <a:ext uri="{FF2B5EF4-FFF2-40B4-BE49-F238E27FC236}">
                <a16:creationId xmlns:a16="http://schemas.microsoft.com/office/drawing/2014/main" id="{1AD79001-1C43-4315-B835-78E59BE73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62300"/>
            <a:ext cx="1047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8" name="shape-571">
            <a:extLst xmlns:a="http://schemas.openxmlformats.org/drawingml/2006/main">
              <a:ext uri="{FF2B5EF4-FFF2-40B4-BE49-F238E27FC236}">
                <a16:creationId xmlns:a16="http://schemas.microsoft.com/office/drawing/2014/main" id="{98765DBB-F065-44B3-A694-81D66211A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31432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Контроль полноты</a:t>
            </a:r>
          </a:p>
        </p:txBody>
      </p:sp>
      <p:sp>
        <p:nvSpPr>
          <p:cNvPr id="19" name="shape-572">
            <a:extLst xmlns:a="http://schemas.openxmlformats.org/drawingml/2006/main">
              <a:ext uri="{FF2B5EF4-FFF2-40B4-BE49-F238E27FC236}">
                <a16:creationId xmlns:a16="http://schemas.microsoft.com/office/drawing/2014/main" id="{4A52C899-8E34-405D-A03D-0FDEB8AC0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133725"/>
            <a:ext cx="657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метаданные • подписи • приложения • версии</a:t>
            </a:r>
          </a:p>
        </p:txBody>
      </p:sp>
      <p:sp>
        <p:nvSpPr>
          <p:cNvPr id="20" name="shape-573">
            <a:extLst xmlns:a="http://schemas.openxmlformats.org/drawingml/2006/main">
              <a:ext uri="{FF2B5EF4-FFF2-40B4-BE49-F238E27FC236}">
                <a16:creationId xmlns:a16="http://schemas.microsoft.com/office/drawing/2014/main" id="{166EDD60-4FAA-49F6-9177-0D340D0C7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48100"/>
            <a:ext cx="10477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shape-574">
            <a:extLst xmlns:a="http://schemas.openxmlformats.org/drawingml/2006/main">
              <a:ext uri="{FF2B5EF4-FFF2-40B4-BE49-F238E27FC236}">
                <a16:creationId xmlns:a16="http://schemas.microsoft.com/office/drawing/2014/main" id="{DD944100-E6E8-4AD7-A984-E861BD380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48100"/>
            <a:ext cx="1047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2" name="shape-575">
            <a:extLst xmlns:a="http://schemas.openxmlformats.org/drawingml/2006/main">
              <a:ext uri="{FF2B5EF4-FFF2-40B4-BE49-F238E27FC236}">
                <a16:creationId xmlns:a16="http://schemas.microsoft.com/office/drawing/2014/main" id="{EF42406A-7201-4687-9B78-FC01948A3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38290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Экспертиза ценности</a:t>
            </a:r>
          </a:p>
        </p:txBody>
      </p:sp>
      <p:sp>
        <p:nvSpPr>
          <p:cNvPr id="23" name="shape-576">
            <a:extLst xmlns:a="http://schemas.openxmlformats.org/drawingml/2006/main">
              <a:ext uri="{FF2B5EF4-FFF2-40B4-BE49-F238E27FC236}">
                <a16:creationId xmlns:a16="http://schemas.microsoft.com/office/drawing/2014/main" id="{7AA7B6E9-43B7-4BC2-A9BE-7566A35D5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819525"/>
            <a:ext cx="657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постоянное • длительное • временное хранение</a:t>
            </a:r>
          </a:p>
        </p:txBody>
      </p:sp>
      <p:sp>
        <p:nvSpPr>
          <p:cNvPr id="24" name="shape-577">
            <a:extLst xmlns:a="http://schemas.openxmlformats.org/drawingml/2006/main">
              <a:ext uri="{FF2B5EF4-FFF2-40B4-BE49-F238E27FC236}">
                <a16:creationId xmlns:a16="http://schemas.microsoft.com/office/drawing/2014/main" id="{B6B0FC05-7EBF-47E7-8C5D-FD23EC79A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33900"/>
            <a:ext cx="10477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9B1C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shape-578">
            <a:extLst xmlns:a="http://schemas.openxmlformats.org/drawingml/2006/main">
              <a:ext uri="{FF2B5EF4-FFF2-40B4-BE49-F238E27FC236}">
                <a16:creationId xmlns:a16="http://schemas.microsoft.com/office/drawing/2014/main" id="{0907FCD2-E595-4A44-91BB-74CAA3C0F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33900"/>
            <a:ext cx="1047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6" name="shape-579">
            <a:extLst xmlns:a="http://schemas.openxmlformats.org/drawingml/2006/main">
              <a:ext uri="{FF2B5EF4-FFF2-40B4-BE49-F238E27FC236}">
                <a16:creationId xmlns:a16="http://schemas.microsoft.com/office/drawing/2014/main" id="{84B77BCC-D90D-4D5C-A8AE-0D1099CF8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45148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Исполнение судьбы</a:t>
            </a:r>
          </a:p>
        </p:txBody>
      </p:sp>
      <p:sp>
        <p:nvSpPr>
          <p:cNvPr id="27" name="shape-580">
            <a:extLst xmlns:a="http://schemas.openxmlformats.org/drawingml/2006/main">
              <a:ext uri="{FF2B5EF4-FFF2-40B4-BE49-F238E27FC236}">
                <a16:creationId xmlns:a16="http://schemas.microsoft.com/office/drawing/2014/main" id="{7555191E-4ADE-42DF-AD3A-DEFC790D7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505325"/>
            <a:ext cx="657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передача • повторное знание • акт уничтожения</a:t>
            </a:r>
          </a:p>
        </p:txBody>
      </p:sp>
      <p:sp>
        <p:nvSpPr>
          <p:cNvPr id="28" name="shape-581">
            <a:extLst xmlns:a="http://schemas.openxmlformats.org/drawingml/2006/main">
              <a:ext uri="{FF2B5EF4-FFF2-40B4-BE49-F238E27FC236}">
                <a16:creationId xmlns:a16="http://schemas.microsoft.com/office/drawing/2014/main" id="{411B0549-2359-4303-8F3C-3702696A3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5514975"/>
            <a:ext cx="97536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shape-582">
            <a:extLst xmlns:a="http://schemas.openxmlformats.org/drawingml/2006/main">
              <a:ext uri="{FF2B5EF4-FFF2-40B4-BE49-F238E27FC236}">
                <a16:creationId xmlns:a16="http://schemas.microsoft.com/office/drawing/2014/main" id="{39CC0F87-A577-401B-8332-3D62A03F9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5514975"/>
            <a:ext cx="9753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Архив — не склад: он обеспечивает долговременную доказуемость и контролируемое повторное использование</a:t>
            </a:r>
          </a:p>
        </p:txBody>
      </p:sp>
    </p:spTree>
    <p:extLst>
      <p:ext uri="{BB962C8B-B14F-4D97-AF65-F5344CB8AC3E}">
        <p14:creationId xmlns:p14="http://schemas.microsoft.com/office/powerpoint/2010/main" val="1563138315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shape-583">
            <a:extLst xmlns:a="http://schemas.openxmlformats.org/drawingml/2006/main">
              <a:ext uri="{FF2B5EF4-FFF2-40B4-BE49-F238E27FC236}">
                <a16:creationId xmlns:a16="http://schemas.microsoft.com/office/drawing/2014/main" id="{CB79D33A-9585-4C2F-9BAD-62506521D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584">
            <a:extLst xmlns:a="http://schemas.openxmlformats.org/drawingml/2006/main">
              <a:ext uri="{FF2B5EF4-FFF2-40B4-BE49-F238E27FC236}">
                <a16:creationId xmlns:a16="http://schemas.microsoft.com/office/drawing/2014/main" id="{17A02CBB-CF60-4A0F-B6C8-0E201039F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0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ИСКУССТВЕННЫЙ ИНТЕЛЛЕКТ</a:t>
            </a:r>
          </a:p>
        </p:txBody>
      </p:sp>
      <p:sp>
        <p:nvSpPr>
          <p:cNvPr id="3" name="shape-585">
            <a:extLst xmlns:a="http://schemas.openxmlformats.org/drawingml/2006/main">
              <a:ext uri="{FF2B5EF4-FFF2-40B4-BE49-F238E27FC236}">
                <a16:creationId xmlns:a16="http://schemas.microsoft.com/office/drawing/2014/main" id="{0DF9116E-1B93-4D7E-9BCF-B90FE89EE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4" name="shape-586">
            <a:extLst xmlns:a="http://schemas.openxmlformats.org/drawingml/2006/main">
              <a:ext uri="{FF2B5EF4-FFF2-40B4-BE49-F238E27FC236}">
                <a16:creationId xmlns:a16="http://schemas.microsoft.com/office/drawing/2014/main" id="{529F01EA-AFF9-43B8-A173-C080EDC4A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ИИ помогает — человек сохраняет решение</a:t>
            </a:r>
          </a:p>
        </p:txBody>
      </p:sp>
      <p:sp>
        <p:nvSpPr>
          <p:cNvPr id="5" name="shape-587">
            <a:extLst xmlns:a="http://schemas.openxmlformats.org/drawingml/2006/main">
              <a:ext uri="{FF2B5EF4-FFF2-40B4-BE49-F238E27FC236}">
                <a16:creationId xmlns:a16="http://schemas.microsoft.com/office/drawing/2014/main" id="{ABFC79AE-C6D7-49CD-A77A-1E768A7B8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588">
            <a:extLst xmlns:a="http://schemas.openxmlformats.org/drawingml/2006/main">
              <a:ext uri="{FF2B5EF4-FFF2-40B4-BE49-F238E27FC236}">
                <a16:creationId xmlns:a16="http://schemas.microsoft.com/office/drawing/2014/main" id="{0891C510-EA9F-48D5-B126-988E40B90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33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Идеальный документооборот  •  СУР  •  27.08.2026</a:t>
            </a:r>
          </a:p>
        </p:txBody>
      </p:sp>
      <p:sp>
        <p:nvSpPr>
          <p:cNvPr id="7" name="shape-589">
            <a:extLst xmlns:a="http://schemas.openxmlformats.org/drawingml/2006/main">
              <a:ext uri="{FF2B5EF4-FFF2-40B4-BE49-F238E27FC236}">
                <a16:creationId xmlns:a16="http://schemas.microsoft.com/office/drawing/2014/main" id="{A98080A3-1014-43BE-B078-585B45E6A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590">
            <a:extLst xmlns:a="http://schemas.openxmlformats.org/drawingml/2006/main">
              <a:ext uri="{FF2B5EF4-FFF2-40B4-BE49-F238E27FC236}">
                <a16:creationId xmlns:a16="http://schemas.microsoft.com/office/drawing/2014/main" id="{56CAE4FC-E922-4EB7-8FB2-E7AEAB011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09750"/>
            <a:ext cx="5219700" cy="3200400"/>
          </a:xfrm>
          <a:prstGeom xmlns:a="http://schemas.openxmlformats.org/drawingml/2006/main" prst="roundRect">
            <a:avLst>
              <a:gd name="adj" fmla="val 2381"/>
            </a:avLst>
          </a:prstGeom>
          <a:solidFill xmlns:a="http://schemas.openxmlformats.org/drawingml/2006/main">
            <a:srgbClr val="E9F4EE"/>
          </a:solidFill>
          <a:ln xmlns:a="http://schemas.openxmlformats.org/drawingml/2006/main" w="9525">
            <a:solidFill>
              <a:srgbClr val="B9D9C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591">
            <a:extLst xmlns:a="http://schemas.openxmlformats.org/drawingml/2006/main">
              <a:ext uri="{FF2B5EF4-FFF2-40B4-BE49-F238E27FC236}">
                <a16:creationId xmlns:a16="http://schemas.microsoft.com/office/drawing/2014/main" id="{A64782AA-AEC4-4CA2-B9F0-8A42F7240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09750"/>
            <a:ext cx="66675" cy="3200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6A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hape-592">
            <a:extLst xmlns:a="http://schemas.openxmlformats.org/drawingml/2006/main">
              <a:ext uri="{FF2B5EF4-FFF2-40B4-BE49-F238E27FC236}">
                <a16:creationId xmlns:a16="http://schemas.microsoft.com/office/drawing/2014/main" id="{D7B34B07-E97C-4901-9474-75CC7C98E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962150"/>
            <a:ext cx="4800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1" i="0">
                <a:solidFill>
                  <a:srgbClr val="2D6A4F"/>
                </a:solidFill>
                <a:latin typeface="Arial"/>
                <a:ea typeface="Arial"/>
                <a:cs typeface="Arial"/>
              </a:defRPr>
            </a:pPr>
            <a:r>
              <a:rPr sz="2025" b="1" i="0">
                <a:solidFill>
                  <a:srgbClr val="2D6A4F"/>
                </a:solidFill>
                <a:latin typeface="Arial"/>
                <a:ea typeface="Arial"/>
                <a:cs typeface="Arial"/>
              </a:rPr>
              <a:t>ИИ может</a:t>
            </a:r>
          </a:p>
        </p:txBody>
      </p:sp>
      <p:sp>
        <p:nvSpPr>
          <p:cNvPr id="11" name="shape-593">
            <a:extLst xmlns:a="http://schemas.openxmlformats.org/drawingml/2006/main">
              <a:ext uri="{FF2B5EF4-FFF2-40B4-BE49-F238E27FC236}">
                <a16:creationId xmlns:a16="http://schemas.microsoft.com/office/drawing/2014/main" id="{2FF58050-4109-4F87-9AFE-F246C4B62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00300"/>
            <a:ext cx="4800600" cy="243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классифицировать • извлекать реквизиты • искать противоречия • сравнивать версии • предлагать маршрут • готовить проект ответа</a:t>
            </a:r>
          </a:p>
        </p:txBody>
      </p:sp>
      <p:sp>
        <p:nvSpPr>
          <p:cNvPr id="12" name="shape-594">
            <a:extLst xmlns:a="http://schemas.openxmlformats.org/drawingml/2006/main">
              <a:ext uri="{FF2B5EF4-FFF2-40B4-BE49-F238E27FC236}">
                <a16:creationId xmlns:a16="http://schemas.microsoft.com/office/drawing/2014/main" id="{598B6EDC-3C57-488B-B1A5-C01DDCC0F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5219700" cy="3200400"/>
          </a:xfrm>
          <a:prstGeom xmlns:a="http://schemas.openxmlformats.org/drawingml/2006/main" prst="roundRect">
            <a:avLst>
              <a:gd name="adj" fmla="val 2381"/>
            </a:avLst>
          </a:prstGeom>
          <a:solidFill xmlns:a="http://schemas.openxmlformats.org/drawingml/2006/main">
            <a:srgbClr val="FBEAEA"/>
          </a:solidFill>
          <a:ln xmlns:a="http://schemas.openxmlformats.org/drawingml/2006/main" w="9525">
            <a:solidFill>
              <a:srgbClr val="E9BEB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shape-595">
            <a:extLst xmlns:a="http://schemas.openxmlformats.org/drawingml/2006/main">
              <a:ext uri="{FF2B5EF4-FFF2-40B4-BE49-F238E27FC236}">
                <a16:creationId xmlns:a16="http://schemas.microsoft.com/office/drawing/2014/main" id="{99D758A0-62FE-4C9B-9822-C4C9DE843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66675" cy="3200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1C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shape-596">
            <a:extLst xmlns:a="http://schemas.openxmlformats.org/drawingml/2006/main">
              <a:ext uri="{FF2B5EF4-FFF2-40B4-BE49-F238E27FC236}">
                <a16:creationId xmlns:a16="http://schemas.microsoft.com/office/drawing/2014/main" id="{C1EC4717-5711-4604-B629-1184B32A0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1962150"/>
            <a:ext cx="4800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1" i="0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2025" b="1" i="0">
                <a:solidFill>
                  <a:srgbClr val="9B1C1C"/>
                </a:solidFill>
                <a:latin typeface="Arial"/>
                <a:ea typeface="Arial"/>
                <a:cs typeface="Arial"/>
              </a:rPr>
              <a:t>ИИ не может самостоятельно</a:t>
            </a:r>
          </a:p>
        </p:txBody>
      </p:sp>
      <p:sp>
        <p:nvSpPr>
          <p:cNvPr id="15" name="shape-597">
            <a:extLst xmlns:a="http://schemas.openxmlformats.org/drawingml/2006/main">
              <a:ext uri="{FF2B5EF4-FFF2-40B4-BE49-F238E27FC236}">
                <a16:creationId xmlns:a16="http://schemas.microsoft.com/office/drawing/2014/main" id="{E3F3D663-927C-4A45-87FC-081CBAD74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400300"/>
            <a:ext cx="4800600" cy="2438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подписывать • утверждать • менять источник • скрывать риск • уничтожать документ • принимать юридически значимое решение</a:t>
            </a:r>
          </a:p>
        </p:txBody>
      </p:sp>
      <p:sp>
        <p:nvSpPr>
          <p:cNvPr id="16" name="shape-598">
            <a:extLst xmlns:a="http://schemas.openxmlformats.org/drawingml/2006/main">
              <a:ext uri="{FF2B5EF4-FFF2-40B4-BE49-F238E27FC236}">
                <a16:creationId xmlns:a16="http://schemas.microsoft.com/office/drawing/2014/main" id="{EB846B46-D0D0-4EF9-82A9-2ABF34755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5324475"/>
            <a:ext cx="92964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shape-599">
            <a:extLst xmlns:a="http://schemas.openxmlformats.org/drawingml/2006/main">
              <a:ext uri="{FF2B5EF4-FFF2-40B4-BE49-F238E27FC236}">
                <a16:creationId xmlns:a16="http://schemas.microsoft.com/office/drawing/2014/main" id="{D95BBB0C-639E-4111-8D95-A515AC908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5324475"/>
            <a:ext cx="9296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Каждая рекомендация ИИ хранит модель, версию, входные данные, время, уверенность и решение человека</a:t>
            </a:r>
          </a:p>
        </p:txBody>
      </p:sp>
    </p:spTree>
    <p:extLst>
      <p:ext uri="{BB962C8B-B14F-4D97-AF65-F5344CB8AC3E}">
        <p14:creationId xmlns:p14="http://schemas.microsoft.com/office/powerpoint/2010/main" val="73180247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shape-12">
            <a:extLst xmlns:a="http://schemas.openxmlformats.org/drawingml/2006/main">
              <a:ext uri="{FF2B5EF4-FFF2-40B4-BE49-F238E27FC236}">
                <a16:creationId xmlns:a16="http://schemas.microsoft.com/office/drawing/2014/main" id="{8AD5A74E-50B4-4349-AF78-F133A69CB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13">
            <a:extLst xmlns:a="http://schemas.openxmlformats.org/drawingml/2006/main">
              <a:ext uri="{FF2B5EF4-FFF2-40B4-BE49-F238E27FC236}">
                <a16:creationId xmlns:a16="http://schemas.microsoft.com/office/drawing/2014/main" id="{EC66C532-D052-4C0F-9BA8-5F34F32E3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0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3" name="shape-14">
            <a:extLst xmlns:a="http://schemas.openxmlformats.org/drawingml/2006/main">
              <a:ext uri="{FF2B5EF4-FFF2-40B4-BE49-F238E27FC236}">
                <a16:creationId xmlns:a16="http://schemas.microsoft.com/office/drawing/2014/main" id="{E3E3C720-E0BB-4C52-AF4E-61017F80D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shape-15">
            <a:extLst xmlns:a="http://schemas.openxmlformats.org/drawingml/2006/main">
              <a:ext uri="{FF2B5EF4-FFF2-40B4-BE49-F238E27FC236}">
                <a16:creationId xmlns:a16="http://schemas.microsoft.com/office/drawing/2014/main" id="{6E1D9CF3-F5A8-4A86-9DDB-C66D4D145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Не «без бумаги», а без разрыва ответственности</a:t>
            </a:r>
          </a:p>
        </p:txBody>
      </p:sp>
      <p:sp>
        <p:nvSpPr>
          <p:cNvPr id="5" name="shape-16">
            <a:extLst xmlns:a="http://schemas.openxmlformats.org/drawingml/2006/main">
              <a:ext uri="{FF2B5EF4-FFF2-40B4-BE49-F238E27FC236}">
                <a16:creationId xmlns:a16="http://schemas.microsoft.com/office/drawing/2014/main" id="{B8DA033E-D36D-4A29-9A57-C5EC9CFF5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17">
            <a:extLst xmlns:a="http://schemas.openxmlformats.org/drawingml/2006/main">
              <a:ext uri="{FF2B5EF4-FFF2-40B4-BE49-F238E27FC236}">
                <a16:creationId xmlns:a16="http://schemas.microsoft.com/office/drawing/2014/main" id="{C2E17C1D-C4CB-4F01-8DD4-27ADBF3DE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33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Идеальный документооборот  •  СУР  •  27.08.2026</a:t>
            </a:r>
          </a:p>
        </p:txBody>
      </p:sp>
      <p:sp>
        <p:nvSpPr>
          <p:cNvPr id="7" name="shape-18">
            <a:extLst xmlns:a="http://schemas.openxmlformats.org/drawingml/2006/main">
              <a:ext uri="{FF2B5EF4-FFF2-40B4-BE49-F238E27FC236}">
                <a16:creationId xmlns:a16="http://schemas.microsoft.com/office/drawing/2014/main" id="{6ACF852D-A3E6-4D02-AB36-CBEB8795D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19">
            <a:extLst xmlns:a="http://schemas.openxmlformats.org/drawingml/2006/main">
              <a:ext uri="{FF2B5EF4-FFF2-40B4-BE49-F238E27FC236}">
                <a16:creationId xmlns:a16="http://schemas.microsoft.com/office/drawing/2014/main" id="{89D12379-507E-4C29-93D5-8B0D23BFE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09750"/>
            <a:ext cx="5219700" cy="3143250"/>
          </a:xfrm>
          <a:prstGeom xmlns:a="http://schemas.openxmlformats.org/drawingml/2006/main" prst="roundRect">
            <a:avLst>
              <a:gd name="adj" fmla="val 2424"/>
            </a:avLst>
          </a:prstGeom>
          <a:solidFill xmlns:a="http://schemas.openxmlformats.org/drawingml/2006/main">
            <a:srgbClr val="FBEAEA"/>
          </a:solidFill>
          <a:ln xmlns:a="http://schemas.openxmlformats.org/drawingml/2006/main" w="9525">
            <a:solidFill>
              <a:srgbClr val="E9BEB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20">
            <a:extLst xmlns:a="http://schemas.openxmlformats.org/drawingml/2006/main">
              <a:ext uri="{FF2B5EF4-FFF2-40B4-BE49-F238E27FC236}">
                <a16:creationId xmlns:a16="http://schemas.microsoft.com/office/drawing/2014/main" id="{B16EAD62-AF58-4919-8B42-5B94079DD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09750"/>
            <a:ext cx="66675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1C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hape-21">
            <a:extLst xmlns:a="http://schemas.openxmlformats.org/drawingml/2006/main">
              <a:ext uri="{FF2B5EF4-FFF2-40B4-BE49-F238E27FC236}">
                <a16:creationId xmlns:a16="http://schemas.microsoft.com/office/drawing/2014/main" id="{13EFC234-1AEA-412A-840F-BCB726B36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962150"/>
            <a:ext cx="4800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950" b="1" i="0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9B1C1C"/>
                </a:solidFill>
                <a:latin typeface="Arial"/>
                <a:ea typeface="Arial"/>
                <a:cs typeface="Arial"/>
              </a:rPr>
              <a:t>Обычный электронный оборот</a:t>
            </a:r>
          </a:p>
        </p:txBody>
      </p:sp>
      <p:sp>
        <p:nvSpPr>
          <p:cNvPr id="11" name="shape-22">
            <a:extLst xmlns:a="http://schemas.openxmlformats.org/drawingml/2006/main">
              <a:ext uri="{FF2B5EF4-FFF2-40B4-BE49-F238E27FC236}">
                <a16:creationId xmlns:a16="http://schemas.microsoft.com/office/drawing/2014/main" id="{0829C1AD-3B1E-46C5-8FF7-E83C10025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00300"/>
            <a:ext cx="480060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Перемещает файлы, фиксирует визы и хранит копии. Но контекст, полномочия, версия, исполнение и архивная судьба часто живут отдельно.</a:t>
            </a:r>
          </a:p>
        </p:txBody>
      </p:sp>
      <p:sp>
        <p:nvSpPr>
          <p:cNvPr id="12" name="shape-23">
            <a:extLst xmlns:a="http://schemas.openxmlformats.org/drawingml/2006/main">
              <a:ext uri="{FF2B5EF4-FFF2-40B4-BE49-F238E27FC236}">
                <a16:creationId xmlns:a16="http://schemas.microsoft.com/office/drawing/2014/main" id="{119982BF-154B-42B9-960B-90093D090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5219700" cy="3143250"/>
          </a:xfrm>
          <a:prstGeom xmlns:a="http://schemas.openxmlformats.org/drawingml/2006/main" prst="roundRect">
            <a:avLst>
              <a:gd name="adj" fmla="val 2424"/>
            </a:avLst>
          </a:prstGeom>
          <a:solidFill xmlns:a="http://schemas.openxmlformats.org/drawingml/2006/main">
            <a:srgbClr val="E9F4EE"/>
          </a:solidFill>
          <a:ln xmlns:a="http://schemas.openxmlformats.org/drawingml/2006/main" w="9525">
            <a:solidFill>
              <a:srgbClr val="B9D9C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shape-24">
            <a:extLst xmlns:a="http://schemas.openxmlformats.org/drawingml/2006/main">
              <a:ext uri="{FF2B5EF4-FFF2-40B4-BE49-F238E27FC236}">
                <a16:creationId xmlns:a16="http://schemas.microsoft.com/office/drawing/2014/main" id="{688ECAF8-EEE1-484A-A390-FDEF787D2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66675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6A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shape-25">
            <a:extLst xmlns:a="http://schemas.openxmlformats.org/drawingml/2006/main">
              <a:ext uri="{FF2B5EF4-FFF2-40B4-BE49-F238E27FC236}">
                <a16:creationId xmlns:a16="http://schemas.microsoft.com/office/drawing/2014/main" id="{2DD7E494-C231-443C-8335-8D20DA884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1962150"/>
            <a:ext cx="4800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950" b="1" i="0">
                <a:solidFill>
                  <a:srgbClr val="2D6A4F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2D6A4F"/>
                </a:solidFill>
                <a:latin typeface="Arial"/>
                <a:ea typeface="Arial"/>
                <a:cs typeface="Arial"/>
              </a:rPr>
              <a:t>Идеальный документооборот</a:t>
            </a:r>
          </a:p>
        </p:txBody>
      </p:sp>
      <p:sp>
        <p:nvSpPr>
          <p:cNvPr id="15" name="shape-26">
            <a:extLst xmlns:a="http://schemas.openxmlformats.org/drawingml/2006/main">
              <a:ext uri="{FF2B5EF4-FFF2-40B4-BE49-F238E27FC236}">
                <a16:creationId xmlns:a16="http://schemas.microsoft.com/office/drawing/2014/main" id="{C3CF9E18-9C25-438A-AF2E-CCE5E794B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400300"/>
            <a:ext cx="480060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Управляет авторитетной записью: кто и на каком основании создал, утвердил, исполнил, проверил и сохранил результат.</a:t>
            </a:r>
          </a:p>
        </p:txBody>
      </p:sp>
      <p:sp>
        <p:nvSpPr>
          <p:cNvPr id="16" name="shape-27">
            <a:extLst xmlns:a="http://schemas.openxmlformats.org/drawingml/2006/main">
              <a:ext uri="{FF2B5EF4-FFF2-40B4-BE49-F238E27FC236}">
                <a16:creationId xmlns:a16="http://schemas.microsoft.com/office/drawing/2014/main" id="{9E13A2EF-E44D-4761-B8AE-F68231132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50" y="5286375"/>
            <a:ext cx="86487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shape-28">
            <a:extLst xmlns:a="http://schemas.openxmlformats.org/drawingml/2006/main">
              <a:ext uri="{FF2B5EF4-FFF2-40B4-BE49-F238E27FC236}">
                <a16:creationId xmlns:a16="http://schemas.microsoft.com/office/drawing/2014/main" id="{FD70BE98-71B7-4372-986A-39B1D1FEE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5429250"/>
            <a:ext cx="8039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736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Решение: проектировать контур управляемых документов и доказательств СУР</a:t>
            </a:r>
          </a:p>
        </p:txBody>
      </p:sp>
    </p:spTree>
    <p:extLst>
      <p:ext uri="{BB962C8B-B14F-4D97-AF65-F5344CB8AC3E}">
        <p14:creationId xmlns:p14="http://schemas.microsoft.com/office/powerpoint/2010/main" val="1925722344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shape-600">
            <a:extLst xmlns:a="http://schemas.openxmlformats.org/drawingml/2006/main">
              <a:ext uri="{FF2B5EF4-FFF2-40B4-BE49-F238E27FC236}">
                <a16:creationId xmlns:a16="http://schemas.microsoft.com/office/drawing/2014/main" id="{1AE9CC89-33EA-4CBE-AE83-DB5A45AD8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601">
            <a:extLst xmlns:a="http://schemas.openxmlformats.org/drawingml/2006/main">
              <a:ext uri="{FF2B5EF4-FFF2-40B4-BE49-F238E27FC236}">
                <a16:creationId xmlns:a16="http://schemas.microsoft.com/office/drawing/2014/main" id="{69DBA3ED-078F-4533-B5A0-B7075DED7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0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ПИЛОТ</a:t>
            </a:r>
          </a:p>
        </p:txBody>
      </p:sp>
      <p:sp>
        <p:nvSpPr>
          <p:cNvPr id="3" name="shape-602">
            <a:extLst xmlns:a="http://schemas.openxmlformats.org/drawingml/2006/main">
              <a:ext uri="{FF2B5EF4-FFF2-40B4-BE49-F238E27FC236}">
                <a16:creationId xmlns:a16="http://schemas.microsoft.com/office/drawing/2014/main" id="{5BDCCFBC-E568-49BF-8996-0B735D2C6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4" name="shape-603">
            <a:extLst xmlns:a="http://schemas.openxmlformats.org/drawingml/2006/main">
              <a:ext uri="{FF2B5EF4-FFF2-40B4-BE49-F238E27FC236}">
                <a16:creationId xmlns:a16="http://schemas.microsoft.com/office/drawing/2014/main" id="{BDF9BE07-66DF-464E-96FA-35B771B84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27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30 / 100 / 365 дней</a:t>
            </a:r>
          </a:p>
        </p:txBody>
      </p:sp>
      <p:sp>
        <p:nvSpPr>
          <p:cNvPr id="5" name="shape-604">
            <a:extLst xmlns:a="http://schemas.openxmlformats.org/drawingml/2006/main">
              <a:ext uri="{FF2B5EF4-FFF2-40B4-BE49-F238E27FC236}">
                <a16:creationId xmlns:a16="http://schemas.microsoft.com/office/drawing/2014/main" id="{F5F66B40-389F-4229-BDAF-BF28DAB88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9675"/>
            <a:ext cx="1047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Один полный межведомственный процесс с решением, ресурсом, исполнением и архивом</a:t>
            </a:r>
          </a:p>
        </p:txBody>
      </p:sp>
      <p:sp>
        <p:nvSpPr>
          <p:cNvPr id="6" name="shape-605">
            <a:extLst xmlns:a="http://schemas.openxmlformats.org/drawingml/2006/main">
              <a:ext uri="{FF2B5EF4-FFF2-40B4-BE49-F238E27FC236}">
                <a16:creationId xmlns:a16="http://schemas.microsoft.com/office/drawing/2014/main" id="{E26A28D3-37D3-44A0-ABA9-8CB97BBA3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shape-606">
            <a:extLst xmlns:a="http://schemas.openxmlformats.org/drawingml/2006/main">
              <a:ext uri="{FF2B5EF4-FFF2-40B4-BE49-F238E27FC236}">
                <a16:creationId xmlns:a16="http://schemas.microsoft.com/office/drawing/2014/main" id="{93A44790-EAFE-456E-9D09-9AFF39612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33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Идеальный документооборот  •  СУР  •  27.08.2026</a:t>
            </a:r>
          </a:p>
        </p:txBody>
      </p:sp>
      <p:sp>
        <p:nvSpPr>
          <p:cNvPr id="8" name="shape-607">
            <a:extLst xmlns:a="http://schemas.openxmlformats.org/drawingml/2006/main">
              <a:ext uri="{FF2B5EF4-FFF2-40B4-BE49-F238E27FC236}">
                <a16:creationId xmlns:a16="http://schemas.microsoft.com/office/drawing/2014/main" id="{C11769B3-BA62-41A7-B3E7-73EDD8E8F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9" name="shape-608">
            <a:extLst xmlns:a="http://schemas.openxmlformats.org/drawingml/2006/main">
              <a:ext uri="{FF2B5EF4-FFF2-40B4-BE49-F238E27FC236}">
                <a16:creationId xmlns:a16="http://schemas.microsoft.com/office/drawing/2014/main" id="{5513F0DA-58D6-4FB0-A17F-4C5C2E73D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286125"/>
            <a:ext cx="99060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hape-609">
            <a:extLst xmlns:a="http://schemas.openxmlformats.org/drawingml/2006/main">
              <a:ext uri="{FF2B5EF4-FFF2-40B4-BE49-F238E27FC236}">
                <a16:creationId xmlns:a16="http://schemas.microsoft.com/office/drawing/2014/main" id="{8CB2631A-3797-47B3-8CED-03FFBFB25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31718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38100">
            <a:solidFill>
              <a:srgbClr val="2E74B5"/>
            </a:solidFill>
            <a:prstDash val="solid"/>
          </a:ln>
        </p:spPr>
      </p:sp>
      <p:sp>
        <p:nvSpPr>
          <p:cNvPr id="11" name="shape-610">
            <a:extLst xmlns:a="http://schemas.openxmlformats.org/drawingml/2006/main">
              <a:ext uri="{FF2B5EF4-FFF2-40B4-BE49-F238E27FC236}">
                <a16:creationId xmlns:a16="http://schemas.microsoft.com/office/drawing/2014/main" id="{A26FF27F-9AFF-45BF-B8E8-D2855A27F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" y="1943100"/>
            <a:ext cx="20002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shape-611">
            <a:extLst xmlns:a="http://schemas.openxmlformats.org/drawingml/2006/main">
              <a:ext uri="{FF2B5EF4-FFF2-40B4-BE49-F238E27FC236}">
                <a16:creationId xmlns:a16="http://schemas.microsoft.com/office/drawing/2014/main" id="{6775F5DB-F1B0-4BF6-9F96-46799107A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57400"/>
            <a:ext cx="1676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0–30</a:t>
            </a:r>
          </a:p>
        </p:txBody>
      </p:sp>
      <p:sp>
        <p:nvSpPr>
          <p:cNvPr id="13" name="shape-612">
            <a:extLst xmlns:a="http://schemas.openxmlformats.org/drawingml/2006/main">
              <a:ext uri="{FF2B5EF4-FFF2-40B4-BE49-F238E27FC236}">
                <a16:creationId xmlns:a16="http://schemas.microsoft.com/office/drawing/2014/main" id="{D498E9F1-BC3F-4AFA-BBDE-8CD856ED5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2371725"/>
            <a:ext cx="1790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ПРОЕКТИРОВАНИЕ</a:t>
            </a:r>
          </a:p>
        </p:txBody>
      </p:sp>
      <p:sp>
        <p:nvSpPr>
          <p:cNvPr id="14" name="shape-613">
            <a:extLst xmlns:a="http://schemas.openxmlformats.org/drawingml/2006/main">
              <a:ext uri="{FF2B5EF4-FFF2-40B4-BE49-F238E27FC236}">
                <a16:creationId xmlns:a16="http://schemas.microsoft.com/office/drawing/2014/main" id="{03290C12-45CA-4FFC-8005-F0DD3786D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2667000"/>
            <a:ext cx="17907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052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863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процесс • право • роли • базовая линия</a:t>
            </a:r>
          </a:p>
        </p:txBody>
      </p:sp>
      <p:sp>
        <p:nvSpPr>
          <p:cNvPr id="15" name="shape-614">
            <a:extLst xmlns:a="http://schemas.openxmlformats.org/drawingml/2006/main">
              <a:ext uri="{FF2B5EF4-FFF2-40B4-BE49-F238E27FC236}">
                <a16:creationId xmlns:a16="http://schemas.microsoft.com/office/drawing/2014/main" id="{7234EB05-A1CC-461C-A954-6D6E90178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31718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38100">
            <a:solidFill>
              <a:srgbClr val="C5A253"/>
            </a:solidFill>
            <a:prstDash val="solid"/>
          </a:ln>
        </p:spPr>
      </p:sp>
      <p:sp>
        <p:nvSpPr>
          <p:cNvPr id="16" name="shape-615">
            <a:extLst xmlns:a="http://schemas.openxmlformats.org/drawingml/2006/main">
              <a:ext uri="{FF2B5EF4-FFF2-40B4-BE49-F238E27FC236}">
                <a16:creationId xmlns:a16="http://schemas.microsoft.com/office/drawing/2014/main" id="{B4F16D69-0715-4090-A0DC-8B9A68FA7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19375" y="3667125"/>
            <a:ext cx="20002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7" name="shape-616">
            <a:extLst xmlns:a="http://schemas.openxmlformats.org/drawingml/2006/main">
              <a:ext uri="{FF2B5EF4-FFF2-40B4-BE49-F238E27FC236}">
                <a16:creationId xmlns:a16="http://schemas.microsoft.com/office/drawing/2014/main" id="{6128FC40-5174-49D8-A2C8-EF7405063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781425"/>
            <a:ext cx="1676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31–100</a:t>
            </a:r>
          </a:p>
        </p:txBody>
      </p:sp>
      <p:sp>
        <p:nvSpPr>
          <p:cNvPr id="18" name="shape-617">
            <a:extLst xmlns:a="http://schemas.openxmlformats.org/drawingml/2006/main">
              <a:ext uri="{FF2B5EF4-FFF2-40B4-BE49-F238E27FC236}">
                <a16:creationId xmlns:a16="http://schemas.microsoft.com/office/drawing/2014/main" id="{4FA99C36-51BC-43C1-9EBD-D1C4B9B76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095750"/>
            <a:ext cx="1790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РАБОЧИЙ КОНТУР</a:t>
            </a:r>
          </a:p>
        </p:txBody>
      </p:sp>
      <p:sp>
        <p:nvSpPr>
          <p:cNvPr id="19" name="shape-618">
            <a:extLst xmlns:a="http://schemas.openxmlformats.org/drawingml/2006/main">
              <a:ext uri="{FF2B5EF4-FFF2-40B4-BE49-F238E27FC236}">
                <a16:creationId xmlns:a16="http://schemas.microsoft.com/office/drawing/2014/main" id="{B37FE935-80F7-4320-A711-04D12DA5B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391025"/>
            <a:ext cx="17907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863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паспорт • статусы • подпись • API</a:t>
            </a:r>
          </a:p>
        </p:txBody>
      </p:sp>
      <p:sp>
        <p:nvSpPr>
          <p:cNvPr id="20" name="shape-619">
            <a:extLst xmlns:a="http://schemas.openxmlformats.org/drawingml/2006/main">
              <a:ext uri="{FF2B5EF4-FFF2-40B4-BE49-F238E27FC236}">
                <a16:creationId xmlns:a16="http://schemas.microsoft.com/office/drawing/2014/main" id="{B249F7C1-F85A-40C9-9088-49F72446E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57875" y="31718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38100">
            <a:solidFill>
              <a:srgbClr val="2D6A4F"/>
            </a:solidFill>
            <a:prstDash val="solid"/>
          </a:ln>
        </p:spPr>
      </p:sp>
      <p:sp>
        <p:nvSpPr>
          <p:cNvPr id="21" name="shape-620">
            <a:extLst xmlns:a="http://schemas.openxmlformats.org/drawingml/2006/main">
              <a:ext uri="{FF2B5EF4-FFF2-40B4-BE49-F238E27FC236}">
                <a16:creationId xmlns:a16="http://schemas.microsoft.com/office/drawing/2014/main" id="{1E880D14-C4CC-4A3C-B977-6596DD4C0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1943100"/>
            <a:ext cx="20002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D6A4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shape-621">
            <a:extLst xmlns:a="http://schemas.openxmlformats.org/drawingml/2006/main">
              <a:ext uri="{FF2B5EF4-FFF2-40B4-BE49-F238E27FC236}">
                <a16:creationId xmlns:a16="http://schemas.microsoft.com/office/drawing/2014/main" id="{119BDCC4-4AD6-4B24-9475-0124F6D09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057400"/>
            <a:ext cx="1676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 i="0">
                <a:solidFill>
                  <a:srgbClr val="2D6A4F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2D6A4F"/>
                </a:solidFill>
                <a:latin typeface="Arial"/>
                <a:ea typeface="Arial"/>
                <a:cs typeface="Arial"/>
              </a:rPr>
              <a:t>101–180</a:t>
            </a:r>
          </a:p>
        </p:txBody>
      </p:sp>
      <p:sp>
        <p:nvSpPr>
          <p:cNvPr id="23" name="shape-622">
            <a:extLst xmlns:a="http://schemas.openxmlformats.org/drawingml/2006/main">
              <a:ext uri="{FF2B5EF4-FFF2-40B4-BE49-F238E27FC236}">
                <a16:creationId xmlns:a16="http://schemas.microsoft.com/office/drawing/2014/main" id="{85F5A89D-4F20-4339-8D09-DD870FFE5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371725"/>
            <a:ext cx="1790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ПАРАЛЛЕЛЬНЫЙ РЕЖИМ</a:t>
            </a:r>
          </a:p>
        </p:txBody>
      </p:sp>
      <p:sp>
        <p:nvSpPr>
          <p:cNvPr id="24" name="shape-623">
            <a:extLst xmlns:a="http://schemas.openxmlformats.org/drawingml/2006/main">
              <a:ext uri="{FF2B5EF4-FFF2-40B4-BE49-F238E27FC236}">
                <a16:creationId xmlns:a16="http://schemas.microsoft.com/office/drawing/2014/main" id="{1CEB5E48-5FEB-4D91-AAA6-CC7B36FCD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667000"/>
            <a:ext cx="17907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863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сравнение • качество • нагрузка</a:t>
            </a:r>
          </a:p>
        </p:txBody>
      </p:sp>
      <p:sp>
        <p:nvSpPr>
          <p:cNvPr id="25" name="shape-624">
            <a:extLst xmlns:a="http://schemas.openxmlformats.org/drawingml/2006/main">
              <a:ext uri="{FF2B5EF4-FFF2-40B4-BE49-F238E27FC236}">
                <a16:creationId xmlns:a16="http://schemas.microsoft.com/office/drawing/2014/main" id="{27480F81-6ACC-4E63-8467-1D18943BE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1718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38100">
            <a:solidFill>
              <a:srgbClr val="2E74B5"/>
            </a:solidFill>
            <a:prstDash val="solid"/>
          </a:ln>
        </p:spPr>
      </p:sp>
      <p:sp>
        <p:nvSpPr>
          <p:cNvPr id="26" name="shape-625">
            <a:extLst xmlns:a="http://schemas.openxmlformats.org/drawingml/2006/main">
              <a:ext uri="{FF2B5EF4-FFF2-40B4-BE49-F238E27FC236}">
                <a16:creationId xmlns:a16="http://schemas.microsoft.com/office/drawing/2014/main" id="{4BAA9338-718A-41AD-8485-9A69E86FB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3667125"/>
            <a:ext cx="20002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7" name="shape-626">
            <a:extLst xmlns:a="http://schemas.openxmlformats.org/drawingml/2006/main">
              <a:ext uri="{FF2B5EF4-FFF2-40B4-BE49-F238E27FC236}">
                <a16:creationId xmlns:a16="http://schemas.microsoft.com/office/drawing/2014/main" id="{95FCF791-AB5E-44AF-BD2E-415F0B26C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781425"/>
            <a:ext cx="1676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181–300</a:t>
            </a:r>
          </a:p>
        </p:txBody>
      </p:sp>
      <p:sp>
        <p:nvSpPr>
          <p:cNvPr id="28" name="shape-627">
            <a:extLst xmlns:a="http://schemas.openxmlformats.org/drawingml/2006/main">
              <a:ext uri="{FF2B5EF4-FFF2-40B4-BE49-F238E27FC236}">
                <a16:creationId xmlns:a16="http://schemas.microsoft.com/office/drawing/2014/main" id="{A52843A9-E111-4974-BDCA-E6175A9E6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4095750"/>
            <a:ext cx="1790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РАСШИРЕНИЕ</a:t>
            </a:r>
          </a:p>
        </p:txBody>
      </p:sp>
      <p:sp>
        <p:nvSpPr>
          <p:cNvPr id="29" name="shape-628">
            <a:extLst xmlns:a="http://schemas.openxmlformats.org/drawingml/2006/main">
              <a:ext uri="{FF2B5EF4-FFF2-40B4-BE49-F238E27FC236}">
                <a16:creationId xmlns:a16="http://schemas.microsoft.com/office/drawing/2014/main" id="{0C15C41A-998F-4F0B-8066-00E25DF92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4391025"/>
            <a:ext cx="17907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681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863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документы • доказательства • архив</a:t>
            </a:r>
          </a:p>
        </p:txBody>
      </p:sp>
      <p:sp>
        <p:nvSpPr>
          <p:cNvPr id="30" name="shape-629">
            <a:extLst xmlns:a="http://schemas.openxmlformats.org/drawingml/2006/main">
              <a:ext uri="{FF2B5EF4-FFF2-40B4-BE49-F238E27FC236}">
                <a16:creationId xmlns:a16="http://schemas.microsoft.com/office/drawing/2014/main" id="{5C96BA36-C041-4FF5-A7AC-761462524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0375" y="317182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38100">
            <a:solidFill>
              <a:srgbClr val="0B2545"/>
            </a:solidFill>
            <a:prstDash val="solid"/>
          </a:ln>
        </p:spPr>
      </p:sp>
      <p:sp>
        <p:nvSpPr>
          <p:cNvPr id="31" name="shape-630">
            <a:extLst xmlns:a="http://schemas.openxmlformats.org/drawingml/2006/main">
              <a:ext uri="{FF2B5EF4-FFF2-40B4-BE49-F238E27FC236}">
                <a16:creationId xmlns:a16="http://schemas.microsoft.com/office/drawing/2014/main" id="{45468308-E696-4864-B596-92E5DF32A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63125" y="1943100"/>
            <a:ext cx="20002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19050">
            <a:solidFill>
              <a:srgbClr val="0B254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2" name="shape-631">
            <a:extLst xmlns:a="http://schemas.openxmlformats.org/drawingml/2006/main">
              <a:ext uri="{FF2B5EF4-FFF2-40B4-BE49-F238E27FC236}">
                <a16:creationId xmlns:a16="http://schemas.microsoft.com/office/drawing/2014/main" id="{C7003767-49D9-4AA8-96B5-B0DF1D456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2057400"/>
            <a:ext cx="1676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301–365</a:t>
            </a:r>
          </a:p>
        </p:txBody>
      </p:sp>
      <p:sp>
        <p:nvSpPr>
          <p:cNvPr id="33" name="shape-632">
            <a:extLst xmlns:a="http://schemas.openxmlformats.org/drawingml/2006/main">
              <a:ext uri="{FF2B5EF4-FFF2-40B4-BE49-F238E27FC236}">
                <a16:creationId xmlns:a16="http://schemas.microsoft.com/office/drawing/2014/main" id="{F484B97E-9939-4087-9244-979C5C2FF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7900" y="2371725"/>
            <a:ext cx="1790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НЕЗАВИСИМАЯ ОЦЕНКА</a:t>
            </a:r>
          </a:p>
        </p:txBody>
      </p:sp>
      <p:sp>
        <p:nvSpPr>
          <p:cNvPr id="34" name="shape-633">
            <a:extLst xmlns:a="http://schemas.openxmlformats.org/drawingml/2006/main">
              <a:ext uri="{FF2B5EF4-FFF2-40B4-BE49-F238E27FC236}">
                <a16:creationId xmlns:a16="http://schemas.microsoft.com/office/drawing/2014/main" id="{FE06726A-D410-4C9A-B997-819A007DD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7900" y="2667000"/>
            <a:ext cx="17907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052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863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остановить • доработать • масштабировать</a:t>
            </a:r>
          </a:p>
        </p:txBody>
      </p:sp>
      <p:sp>
        <p:nvSpPr>
          <p:cNvPr id="35" name="shape-634">
            <a:extLst xmlns:a="http://schemas.openxmlformats.org/drawingml/2006/main">
              <a:ext uri="{FF2B5EF4-FFF2-40B4-BE49-F238E27FC236}">
                <a16:creationId xmlns:a16="http://schemas.microsoft.com/office/drawing/2014/main" id="{9E358CFB-994D-46D9-B37A-68AF3485F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2125" y="5591175"/>
            <a:ext cx="866775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shape-635">
            <a:extLst xmlns:a="http://schemas.openxmlformats.org/drawingml/2006/main">
              <a:ext uri="{FF2B5EF4-FFF2-40B4-BE49-F238E27FC236}">
                <a16:creationId xmlns:a16="http://schemas.microsoft.com/office/drawing/2014/main" id="{4C49C8F8-A888-438D-91D3-C87DB3C05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2125" y="5591175"/>
            <a:ext cx="8667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Первый масштаб — доказать полный цикл, а не подключить максимальное число пользователей</a:t>
            </a:r>
          </a:p>
        </p:txBody>
      </p:sp>
    </p:spTree>
    <p:extLst>
      <p:ext uri="{BB962C8B-B14F-4D97-AF65-F5344CB8AC3E}">
        <p14:creationId xmlns:p14="http://schemas.microsoft.com/office/powerpoint/2010/main" val="1492014172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shape-636">
            <a:extLst xmlns:a="http://schemas.openxmlformats.org/drawingml/2006/main">
              <a:ext uri="{FF2B5EF4-FFF2-40B4-BE49-F238E27FC236}">
                <a16:creationId xmlns:a16="http://schemas.microsoft.com/office/drawing/2014/main" id="{1F52B4B6-1CF6-45BB-8F17-0C9C09243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637">
            <a:extLst xmlns:a="http://schemas.openxmlformats.org/drawingml/2006/main">
              <a:ext uri="{FF2B5EF4-FFF2-40B4-BE49-F238E27FC236}">
                <a16:creationId xmlns:a16="http://schemas.microsoft.com/office/drawing/2014/main" id="{0A091346-13F0-41B0-93BD-A733BDF3F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0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ИЗМЕРЕНИЕ</a:t>
            </a:r>
          </a:p>
        </p:txBody>
      </p:sp>
      <p:sp>
        <p:nvSpPr>
          <p:cNvPr id="3" name="shape-638">
            <a:extLst xmlns:a="http://schemas.openxmlformats.org/drawingml/2006/main">
              <a:ext uri="{FF2B5EF4-FFF2-40B4-BE49-F238E27FC236}">
                <a16:creationId xmlns:a16="http://schemas.microsoft.com/office/drawing/2014/main" id="{26408676-365E-4912-9B80-12676F9DE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21</a:t>
            </a:r>
          </a:p>
        </p:txBody>
      </p:sp>
      <p:sp>
        <p:nvSpPr>
          <p:cNvPr id="4" name="shape-639">
            <a:extLst xmlns:a="http://schemas.openxmlformats.org/drawingml/2006/main">
              <a:ext uri="{FF2B5EF4-FFF2-40B4-BE49-F238E27FC236}">
                <a16:creationId xmlns:a16="http://schemas.microsoft.com/office/drawing/2014/main" id="{6E1773E4-5C9A-4A9E-807C-81AFF5C4C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KPI проверяют управляемость, а не активность</a:t>
            </a:r>
          </a:p>
        </p:txBody>
      </p:sp>
      <p:sp>
        <p:nvSpPr>
          <p:cNvPr id="5" name="shape-640">
            <a:extLst xmlns:a="http://schemas.openxmlformats.org/drawingml/2006/main">
              <a:ext uri="{FF2B5EF4-FFF2-40B4-BE49-F238E27FC236}">
                <a16:creationId xmlns:a16="http://schemas.microsoft.com/office/drawing/2014/main" id="{AA8358E0-863B-4878-8035-EEEB5FA14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641">
            <a:extLst xmlns:a="http://schemas.openxmlformats.org/drawingml/2006/main">
              <a:ext uri="{FF2B5EF4-FFF2-40B4-BE49-F238E27FC236}">
                <a16:creationId xmlns:a16="http://schemas.microsoft.com/office/drawing/2014/main" id="{5D3C7DFD-62B2-4BDB-8295-50C268EEF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33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Идеальный документооборот  •  СУР  •  27.08.2026</a:t>
            </a:r>
          </a:p>
        </p:txBody>
      </p:sp>
      <p:sp>
        <p:nvSpPr>
          <p:cNvPr id="7" name="shape-642">
            <a:extLst xmlns:a="http://schemas.openxmlformats.org/drawingml/2006/main">
              <a:ext uri="{FF2B5EF4-FFF2-40B4-BE49-F238E27FC236}">
                <a16:creationId xmlns:a16="http://schemas.microsoft.com/office/drawing/2014/main" id="{CC4CFBD4-9890-4C04-AE8A-CBC1E3767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643">
            <a:extLst xmlns:a="http://schemas.openxmlformats.org/drawingml/2006/main">
              <a:ext uri="{FF2B5EF4-FFF2-40B4-BE49-F238E27FC236}">
                <a16:creationId xmlns:a16="http://schemas.microsoft.com/office/drawing/2014/main" id="{CA1F23E6-0324-4C83-937B-89662F758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695450"/>
            <a:ext cx="251460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644">
            <a:extLst xmlns:a="http://schemas.openxmlformats.org/drawingml/2006/main">
              <a:ext uri="{FF2B5EF4-FFF2-40B4-BE49-F238E27FC236}">
                <a16:creationId xmlns:a16="http://schemas.microsoft.com/office/drawing/2014/main" id="{188243E5-58AE-4355-B57F-B2C60221A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90500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25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100%</a:t>
            </a:r>
          </a:p>
        </p:txBody>
      </p:sp>
      <p:sp>
        <p:nvSpPr>
          <p:cNvPr id="10" name="shape-645">
            <a:extLst xmlns:a="http://schemas.openxmlformats.org/drawingml/2006/main">
              <a:ext uri="{FF2B5EF4-FFF2-40B4-BE49-F238E27FC236}">
                <a16:creationId xmlns:a16="http://schemas.microsoft.com/office/drawing/2014/main" id="{0A65C582-D0A6-4FC0-9B18-635A6C70A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057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авторитетная запись определена</a:t>
            </a:r>
          </a:p>
        </p:txBody>
      </p:sp>
      <p:sp>
        <p:nvSpPr>
          <p:cNvPr id="11" name="shape-646">
            <a:extLst xmlns:a="http://schemas.openxmlformats.org/drawingml/2006/main">
              <a:ext uri="{FF2B5EF4-FFF2-40B4-BE49-F238E27FC236}">
                <a16:creationId xmlns:a16="http://schemas.microsoft.com/office/drawing/2014/main" id="{778C857B-9B45-4A0A-A38C-457661AD9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1695450"/>
            <a:ext cx="251460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shape-647">
            <a:extLst xmlns:a="http://schemas.openxmlformats.org/drawingml/2006/main">
              <a:ext uri="{FF2B5EF4-FFF2-40B4-BE49-F238E27FC236}">
                <a16:creationId xmlns:a16="http://schemas.microsoft.com/office/drawing/2014/main" id="{027F2DE8-50E0-4A61-A103-7A46FE7C4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90500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2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≥95%</a:t>
            </a:r>
          </a:p>
        </p:txBody>
      </p:sp>
      <p:sp>
        <p:nvSpPr>
          <p:cNvPr id="13" name="shape-648">
            <a:extLst xmlns:a="http://schemas.openxmlformats.org/drawingml/2006/main">
              <a:ext uri="{FF2B5EF4-FFF2-40B4-BE49-F238E27FC236}">
                <a16:creationId xmlns:a16="http://schemas.microsoft.com/office/drawing/2014/main" id="{0AFA131E-874B-418A-B453-544D073CF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438400"/>
            <a:ext cx="2057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полнота обязательных метаданных</a:t>
            </a:r>
          </a:p>
        </p:txBody>
      </p:sp>
      <p:sp>
        <p:nvSpPr>
          <p:cNvPr id="14" name="shape-649">
            <a:extLst xmlns:a="http://schemas.openxmlformats.org/drawingml/2006/main">
              <a:ext uri="{FF2B5EF4-FFF2-40B4-BE49-F238E27FC236}">
                <a16:creationId xmlns:a16="http://schemas.microsoft.com/office/drawing/2014/main" id="{18190247-7321-4474-B8E8-3EEFC140F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695450"/>
            <a:ext cx="251460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shape-650">
            <a:extLst xmlns:a="http://schemas.openxmlformats.org/drawingml/2006/main">
              <a:ext uri="{FF2B5EF4-FFF2-40B4-BE49-F238E27FC236}">
                <a16:creationId xmlns:a16="http://schemas.microsoft.com/office/drawing/2014/main" id="{CF948471-D45D-4096-8AF6-1816CAC8A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190500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2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100%</a:t>
            </a:r>
          </a:p>
        </p:txBody>
      </p:sp>
      <p:sp>
        <p:nvSpPr>
          <p:cNvPr id="16" name="shape-651">
            <a:extLst xmlns:a="http://schemas.openxmlformats.org/drawingml/2006/main">
              <a:ext uri="{FF2B5EF4-FFF2-40B4-BE49-F238E27FC236}">
                <a16:creationId xmlns:a16="http://schemas.microsoft.com/office/drawing/2014/main" id="{3B41DF59-29E4-4F31-8C81-7314E6CF5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438400"/>
            <a:ext cx="2057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полномочия подписанта проверены</a:t>
            </a:r>
          </a:p>
        </p:txBody>
      </p:sp>
      <p:sp>
        <p:nvSpPr>
          <p:cNvPr id="17" name="shape-652">
            <a:extLst xmlns:a="http://schemas.openxmlformats.org/drawingml/2006/main">
              <a:ext uri="{FF2B5EF4-FFF2-40B4-BE49-F238E27FC236}">
                <a16:creationId xmlns:a16="http://schemas.microsoft.com/office/drawing/2014/main" id="{F022022C-2577-41AD-9D9D-363C55639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1695450"/>
            <a:ext cx="251460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shape-653">
            <a:extLst xmlns:a="http://schemas.openxmlformats.org/drawingml/2006/main">
              <a:ext uri="{FF2B5EF4-FFF2-40B4-BE49-F238E27FC236}">
                <a16:creationId xmlns:a16="http://schemas.microsoft.com/office/drawing/2014/main" id="{7DC32C6F-7216-4A48-AE9B-6A8B01EB0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190500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2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≥95%</a:t>
            </a:r>
          </a:p>
        </p:txBody>
      </p:sp>
      <p:sp>
        <p:nvSpPr>
          <p:cNvPr id="19" name="shape-654">
            <a:extLst xmlns:a="http://schemas.openxmlformats.org/drawingml/2006/main">
              <a:ext uri="{FF2B5EF4-FFF2-40B4-BE49-F238E27FC236}">
                <a16:creationId xmlns:a16="http://schemas.microsoft.com/office/drawing/2014/main" id="{4692B551-E352-41E3-A550-417AF3392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438400"/>
            <a:ext cx="2057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решение связано с результатом</a:t>
            </a:r>
          </a:p>
        </p:txBody>
      </p:sp>
      <p:sp>
        <p:nvSpPr>
          <p:cNvPr id="20" name="shape-655">
            <a:extLst xmlns:a="http://schemas.openxmlformats.org/drawingml/2006/main">
              <a:ext uri="{FF2B5EF4-FFF2-40B4-BE49-F238E27FC236}">
                <a16:creationId xmlns:a16="http://schemas.microsoft.com/office/drawing/2014/main" id="{1DA09022-2F4E-4078-962E-D697674CF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295650"/>
            <a:ext cx="251460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shape-656">
            <a:extLst xmlns:a="http://schemas.openxmlformats.org/drawingml/2006/main">
              <a:ext uri="{FF2B5EF4-FFF2-40B4-BE49-F238E27FC236}">
                <a16:creationId xmlns:a16="http://schemas.microsoft.com/office/drawing/2014/main" id="{64D7381A-1A52-4509-8B79-62FCB5E7C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50520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2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≤30 сек</a:t>
            </a:r>
          </a:p>
        </p:txBody>
      </p:sp>
      <p:sp>
        <p:nvSpPr>
          <p:cNvPr id="22" name="shape-657">
            <a:extLst xmlns:a="http://schemas.openxmlformats.org/drawingml/2006/main">
              <a:ext uri="{FF2B5EF4-FFF2-40B4-BE49-F238E27FC236}">
                <a16:creationId xmlns:a16="http://schemas.microsoft.com/office/drawing/2014/main" id="{E22FE5B8-9BA3-4FB6-9445-8A1639CCA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38600"/>
            <a:ext cx="2057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поиск действующей версии</a:t>
            </a:r>
          </a:p>
        </p:txBody>
      </p:sp>
      <p:sp>
        <p:nvSpPr>
          <p:cNvPr id="23" name="shape-658">
            <a:extLst xmlns:a="http://schemas.openxmlformats.org/drawingml/2006/main">
              <a:ext uri="{FF2B5EF4-FFF2-40B4-BE49-F238E27FC236}">
                <a16:creationId xmlns:a16="http://schemas.microsoft.com/office/drawing/2014/main" id="{7D037996-14EE-448B-AAFB-F90A77FA6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3295650"/>
            <a:ext cx="251460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shape-659">
            <a:extLst xmlns:a="http://schemas.openxmlformats.org/drawingml/2006/main">
              <a:ext uri="{FF2B5EF4-FFF2-40B4-BE49-F238E27FC236}">
                <a16:creationId xmlns:a16="http://schemas.microsoft.com/office/drawing/2014/main" id="{71735ACE-4CBB-4FEA-BCC4-D9BD0C422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2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≤15 мин</a:t>
            </a:r>
          </a:p>
        </p:txBody>
      </p:sp>
      <p:sp>
        <p:nvSpPr>
          <p:cNvPr id="25" name="shape-660">
            <a:extLst xmlns:a="http://schemas.openxmlformats.org/drawingml/2006/main">
              <a:ext uri="{FF2B5EF4-FFF2-40B4-BE49-F238E27FC236}">
                <a16:creationId xmlns:a16="http://schemas.microsoft.com/office/drawing/2014/main" id="{7ADA7E1E-6610-4399-82E7-89623378B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4038600"/>
            <a:ext cx="2057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полное досье решения</a:t>
            </a:r>
          </a:p>
        </p:txBody>
      </p:sp>
      <p:sp>
        <p:nvSpPr>
          <p:cNvPr id="26" name="shape-661">
            <a:extLst xmlns:a="http://schemas.openxmlformats.org/drawingml/2006/main">
              <a:ext uri="{FF2B5EF4-FFF2-40B4-BE49-F238E27FC236}">
                <a16:creationId xmlns:a16="http://schemas.microsoft.com/office/drawing/2014/main" id="{744481F6-F578-488A-8424-0C4D50693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95650"/>
            <a:ext cx="251460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7" name="shape-662">
            <a:extLst xmlns:a="http://schemas.openxmlformats.org/drawingml/2006/main">
              <a:ext uri="{FF2B5EF4-FFF2-40B4-BE49-F238E27FC236}">
                <a16:creationId xmlns:a16="http://schemas.microsoft.com/office/drawing/2014/main" id="{52880ED9-2B29-4657-B36B-B92E45D02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50520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2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</a:t>
            </a:r>
          </a:p>
        </p:txBody>
      </p:sp>
      <p:sp>
        <p:nvSpPr>
          <p:cNvPr id="28" name="shape-663">
            <a:extLst xmlns:a="http://schemas.openxmlformats.org/drawingml/2006/main">
              <a:ext uri="{FF2B5EF4-FFF2-40B4-BE49-F238E27FC236}">
                <a16:creationId xmlns:a16="http://schemas.microsoft.com/office/drawing/2014/main" id="{78CA528B-0CC2-4540-A934-F950B3C14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038600"/>
            <a:ext cx="2057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утраченных доказательств</a:t>
            </a:r>
          </a:p>
        </p:txBody>
      </p:sp>
      <p:sp>
        <p:nvSpPr>
          <p:cNvPr id="29" name="shape-664">
            <a:extLst xmlns:a="http://schemas.openxmlformats.org/drawingml/2006/main">
              <a:ext uri="{FF2B5EF4-FFF2-40B4-BE49-F238E27FC236}">
                <a16:creationId xmlns:a16="http://schemas.microsoft.com/office/drawing/2014/main" id="{A039598C-F0B3-4C88-ABF5-FE82EB8E4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3295650"/>
            <a:ext cx="251460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0" name="shape-665">
            <a:extLst xmlns:a="http://schemas.openxmlformats.org/drawingml/2006/main">
              <a:ext uri="{FF2B5EF4-FFF2-40B4-BE49-F238E27FC236}">
                <a16:creationId xmlns:a16="http://schemas.microsoft.com/office/drawing/2014/main" id="{45913EC7-4135-447C-82CA-D507D5540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50520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2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</a:t>
            </a:r>
          </a:p>
        </p:txBody>
      </p:sp>
      <p:sp>
        <p:nvSpPr>
          <p:cNvPr id="31" name="shape-666">
            <a:extLst xmlns:a="http://schemas.openxmlformats.org/drawingml/2006/main">
              <a:ext uri="{FF2B5EF4-FFF2-40B4-BE49-F238E27FC236}">
                <a16:creationId xmlns:a16="http://schemas.microsoft.com/office/drawing/2014/main" id="{E24AC85F-0B49-47E0-AD34-840D4E01E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038600"/>
            <a:ext cx="2057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несанкционированных копий</a:t>
            </a:r>
          </a:p>
        </p:txBody>
      </p:sp>
      <p:sp>
        <p:nvSpPr>
          <p:cNvPr id="32" name="shape-667">
            <a:extLst xmlns:a="http://schemas.openxmlformats.org/drawingml/2006/main">
              <a:ext uri="{FF2B5EF4-FFF2-40B4-BE49-F238E27FC236}">
                <a16:creationId xmlns:a16="http://schemas.microsoft.com/office/drawing/2014/main" id="{DF52F1A0-5D95-431A-8683-A2F587CDF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5143500"/>
            <a:ext cx="8915400" cy="6096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shape-668">
            <a:extLst xmlns:a="http://schemas.openxmlformats.org/drawingml/2006/main">
              <a:ext uri="{FF2B5EF4-FFF2-40B4-BE49-F238E27FC236}">
                <a16:creationId xmlns:a16="http://schemas.microsoft.com/office/drawing/2014/main" id="{3C176493-5214-43ED-8974-084D5D953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5257800"/>
            <a:ext cx="8343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27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Стоп-условия: нарушение права, безопасности, целостности или архивной доказуемости</a:t>
            </a:r>
          </a:p>
        </p:txBody>
      </p:sp>
    </p:spTree>
    <p:extLst>
      <p:ext uri="{BB962C8B-B14F-4D97-AF65-F5344CB8AC3E}">
        <p14:creationId xmlns:p14="http://schemas.microsoft.com/office/powerpoint/2010/main" val="962384275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1" name="shape-669">
            <a:extLst xmlns:a="http://schemas.openxmlformats.org/drawingml/2006/main">
              <a:ext uri="{FF2B5EF4-FFF2-40B4-BE49-F238E27FC236}">
                <a16:creationId xmlns:a16="http://schemas.microsoft.com/office/drawing/2014/main" id="{5E681EDE-B2D5-4D5F-B40A-4ADC8946F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670">
            <a:extLst xmlns:a="http://schemas.openxmlformats.org/drawingml/2006/main">
              <a:ext uri="{FF2B5EF4-FFF2-40B4-BE49-F238E27FC236}">
                <a16:creationId xmlns:a16="http://schemas.microsoft.com/office/drawing/2014/main" id="{98EC336B-2B09-4273-B880-2AB61458D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0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ПРОЕКТ РЕШЕНИЯ</a:t>
            </a:r>
          </a:p>
        </p:txBody>
      </p:sp>
      <p:sp>
        <p:nvSpPr>
          <p:cNvPr id="3" name="shape-671">
            <a:extLst xmlns:a="http://schemas.openxmlformats.org/drawingml/2006/main">
              <a:ext uri="{FF2B5EF4-FFF2-40B4-BE49-F238E27FC236}">
                <a16:creationId xmlns:a16="http://schemas.microsoft.com/office/drawing/2014/main" id="{67108376-1F2E-47D2-9D4B-EA1B51813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22</a:t>
            </a:r>
          </a:p>
        </p:txBody>
      </p:sp>
      <p:sp>
        <p:nvSpPr>
          <p:cNvPr id="4" name="shape-672">
            <a:extLst xmlns:a="http://schemas.openxmlformats.org/drawingml/2006/main">
              <a:ext uri="{FF2B5EF4-FFF2-40B4-BE49-F238E27FC236}">
                <a16:creationId xmlns:a16="http://schemas.microsoft.com/office/drawing/2014/main" id="{3DF78AD4-8AB4-401F-9152-91C41580F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Первые 100 дней — десять обязательных результатов</a:t>
            </a:r>
          </a:p>
        </p:txBody>
      </p:sp>
      <p:sp>
        <p:nvSpPr>
          <p:cNvPr id="5" name="shape-673">
            <a:extLst xmlns:a="http://schemas.openxmlformats.org/drawingml/2006/main">
              <a:ext uri="{FF2B5EF4-FFF2-40B4-BE49-F238E27FC236}">
                <a16:creationId xmlns:a16="http://schemas.microsoft.com/office/drawing/2014/main" id="{8A806A9E-0D37-41B3-B25E-2A00F649D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674">
            <a:extLst xmlns:a="http://schemas.openxmlformats.org/drawingml/2006/main">
              <a:ext uri="{FF2B5EF4-FFF2-40B4-BE49-F238E27FC236}">
                <a16:creationId xmlns:a16="http://schemas.microsoft.com/office/drawing/2014/main" id="{26F61057-1C26-4595-8100-E40B2FE68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33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Идеальный документооборот  •  СУР  •  27.08.2026</a:t>
            </a:r>
          </a:p>
        </p:txBody>
      </p:sp>
      <p:sp>
        <p:nvSpPr>
          <p:cNvPr id="7" name="shape-675">
            <a:extLst xmlns:a="http://schemas.openxmlformats.org/drawingml/2006/main">
              <a:ext uri="{FF2B5EF4-FFF2-40B4-BE49-F238E27FC236}">
                <a16:creationId xmlns:a16="http://schemas.microsoft.com/office/drawing/2014/main" id="{16E78D49-59A6-434C-A235-281D1C0B8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676">
            <a:extLst xmlns:a="http://schemas.openxmlformats.org/drawingml/2006/main">
              <a:ext uri="{FF2B5EF4-FFF2-40B4-BE49-F238E27FC236}">
                <a16:creationId xmlns:a16="http://schemas.microsoft.com/office/drawing/2014/main" id="{D0F19E4B-376E-4F5A-94D2-4C0E40FB6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14500"/>
            <a:ext cx="1981200" cy="11049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677">
            <a:extLst xmlns:a="http://schemas.openxmlformats.org/drawingml/2006/main">
              <a:ext uri="{FF2B5EF4-FFF2-40B4-BE49-F238E27FC236}">
                <a16:creationId xmlns:a16="http://schemas.microsoft.com/office/drawing/2014/main" id="{FECCEAE7-F7DB-40F7-9B73-BEC63A325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866900"/>
            <a:ext cx="4191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hape-678">
            <a:extLst xmlns:a="http://schemas.openxmlformats.org/drawingml/2006/main">
              <a:ext uri="{FF2B5EF4-FFF2-40B4-BE49-F238E27FC236}">
                <a16:creationId xmlns:a16="http://schemas.microsoft.com/office/drawing/2014/main" id="{230BDBBD-AA87-44FA-B197-3F7E6057B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866900"/>
            <a:ext cx="419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1" name="shape-679">
            <a:extLst xmlns:a="http://schemas.openxmlformats.org/drawingml/2006/main">
              <a:ext uri="{FF2B5EF4-FFF2-40B4-BE49-F238E27FC236}">
                <a16:creationId xmlns:a16="http://schemas.microsoft.com/office/drawing/2014/main" id="{51E7FF1B-98A5-47A9-A360-4107A415E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276475"/>
            <a:ext cx="1638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Мандат и границы</a:t>
            </a:r>
          </a:p>
        </p:txBody>
      </p:sp>
      <p:sp>
        <p:nvSpPr>
          <p:cNvPr id="12" name="shape-680">
            <a:extLst xmlns:a="http://schemas.openxmlformats.org/drawingml/2006/main">
              <a:ext uri="{FF2B5EF4-FFF2-40B4-BE49-F238E27FC236}">
                <a16:creationId xmlns:a16="http://schemas.microsoft.com/office/drawing/2014/main" id="{E80EDDB6-2EBA-48CB-BA5E-3305EAFBC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1714500"/>
            <a:ext cx="1981200" cy="11049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shape-681">
            <a:extLst xmlns:a="http://schemas.openxmlformats.org/drawingml/2006/main">
              <a:ext uri="{FF2B5EF4-FFF2-40B4-BE49-F238E27FC236}">
                <a16:creationId xmlns:a16="http://schemas.microsoft.com/office/drawing/2014/main" id="{674A41C5-5C18-4CE7-890D-4D0A30416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1866900"/>
            <a:ext cx="4191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shape-682">
            <a:extLst xmlns:a="http://schemas.openxmlformats.org/drawingml/2006/main">
              <a:ext uri="{FF2B5EF4-FFF2-40B4-BE49-F238E27FC236}">
                <a16:creationId xmlns:a16="http://schemas.microsoft.com/office/drawing/2014/main" id="{FBA6CC35-3208-4C11-A837-DA28F2087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1866900"/>
            <a:ext cx="419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5" name="shape-683">
            <a:extLst xmlns:a="http://schemas.openxmlformats.org/drawingml/2006/main">
              <a:ext uri="{FF2B5EF4-FFF2-40B4-BE49-F238E27FC236}">
                <a16:creationId xmlns:a16="http://schemas.microsoft.com/office/drawing/2014/main" id="{CF4A6909-F712-44E2-BC53-A0EFEC398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276475"/>
            <a:ext cx="1638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Карта состояний</a:t>
            </a:r>
          </a:p>
        </p:txBody>
      </p:sp>
      <p:sp>
        <p:nvSpPr>
          <p:cNvPr id="16" name="shape-684">
            <a:extLst xmlns:a="http://schemas.openxmlformats.org/drawingml/2006/main">
              <a:ext uri="{FF2B5EF4-FFF2-40B4-BE49-F238E27FC236}">
                <a16:creationId xmlns:a16="http://schemas.microsoft.com/office/drawing/2014/main" id="{E1803275-C96F-4650-9D06-D84A4AF4C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1714500"/>
            <a:ext cx="1981200" cy="11049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7" name="shape-685">
            <a:extLst xmlns:a="http://schemas.openxmlformats.org/drawingml/2006/main">
              <a:ext uri="{FF2B5EF4-FFF2-40B4-BE49-F238E27FC236}">
                <a16:creationId xmlns:a16="http://schemas.microsoft.com/office/drawing/2014/main" id="{7BAE4A46-6922-43E5-9CAF-6A9D39D16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1866900"/>
            <a:ext cx="4191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shape-686">
            <a:extLst xmlns:a="http://schemas.openxmlformats.org/drawingml/2006/main">
              <a:ext uri="{FF2B5EF4-FFF2-40B4-BE49-F238E27FC236}">
                <a16:creationId xmlns:a16="http://schemas.microsoft.com/office/drawing/2014/main" id="{0BCA1994-1F91-4F95-A226-7CF70F1BB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1866900"/>
            <a:ext cx="419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9" name="shape-687">
            <a:extLst xmlns:a="http://schemas.openxmlformats.org/drawingml/2006/main">
              <a:ext uri="{FF2B5EF4-FFF2-40B4-BE49-F238E27FC236}">
                <a16:creationId xmlns:a16="http://schemas.microsoft.com/office/drawing/2014/main" id="{A2FAE649-B632-4812-8244-C39948BB7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2276475"/>
            <a:ext cx="1638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Правовая модель</a:t>
            </a:r>
          </a:p>
        </p:txBody>
      </p:sp>
      <p:sp>
        <p:nvSpPr>
          <p:cNvPr id="20" name="shape-688">
            <a:extLst xmlns:a="http://schemas.openxmlformats.org/drawingml/2006/main">
              <a:ext uri="{FF2B5EF4-FFF2-40B4-BE49-F238E27FC236}">
                <a16:creationId xmlns:a16="http://schemas.microsoft.com/office/drawing/2014/main" id="{941D1D46-8EC6-4A0A-97CF-5060F93AF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1714500"/>
            <a:ext cx="1981200" cy="11049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shape-689">
            <a:extLst xmlns:a="http://schemas.openxmlformats.org/drawingml/2006/main">
              <a:ext uri="{FF2B5EF4-FFF2-40B4-BE49-F238E27FC236}">
                <a16:creationId xmlns:a16="http://schemas.microsoft.com/office/drawing/2014/main" id="{D41F7DEF-C433-4CA5-80D6-25BFD8976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1866900"/>
            <a:ext cx="4191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shape-690">
            <a:extLst xmlns:a="http://schemas.openxmlformats.org/drawingml/2006/main">
              <a:ext uri="{FF2B5EF4-FFF2-40B4-BE49-F238E27FC236}">
                <a16:creationId xmlns:a16="http://schemas.microsoft.com/office/drawing/2014/main" id="{3B98A5BC-35A0-4DB8-8CF3-AD329B755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1866900"/>
            <a:ext cx="419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3" name="shape-691">
            <a:extLst xmlns:a="http://schemas.openxmlformats.org/drawingml/2006/main">
              <a:ext uri="{FF2B5EF4-FFF2-40B4-BE49-F238E27FC236}">
                <a16:creationId xmlns:a16="http://schemas.microsoft.com/office/drawing/2014/main" id="{70A7D815-979C-42A7-AE09-9CA82B11C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2276475"/>
            <a:ext cx="1638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Классификатор</a:t>
            </a:r>
          </a:p>
        </p:txBody>
      </p:sp>
      <p:sp>
        <p:nvSpPr>
          <p:cNvPr id="24" name="shape-692">
            <a:extLst xmlns:a="http://schemas.openxmlformats.org/drawingml/2006/main">
              <a:ext uri="{FF2B5EF4-FFF2-40B4-BE49-F238E27FC236}">
                <a16:creationId xmlns:a16="http://schemas.microsoft.com/office/drawing/2014/main" id="{1AA93C92-9EF5-4951-A77C-282A9C788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1714500"/>
            <a:ext cx="1981200" cy="11049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5" name="shape-693">
            <a:extLst xmlns:a="http://schemas.openxmlformats.org/drawingml/2006/main">
              <a:ext uri="{FF2B5EF4-FFF2-40B4-BE49-F238E27FC236}">
                <a16:creationId xmlns:a16="http://schemas.microsoft.com/office/drawing/2014/main" id="{83F3AB15-F914-498E-89D1-334465FAC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1866900"/>
            <a:ext cx="4191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shape-694">
            <a:extLst xmlns:a="http://schemas.openxmlformats.org/drawingml/2006/main">
              <a:ext uri="{FF2B5EF4-FFF2-40B4-BE49-F238E27FC236}">
                <a16:creationId xmlns:a16="http://schemas.microsoft.com/office/drawing/2014/main" id="{6DCE5082-C55C-4B3F-8A33-B5F2DB8E3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1866900"/>
            <a:ext cx="419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7" name="shape-695">
            <a:extLst xmlns:a="http://schemas.openxmlformats.org/drawingml/2006/main">
              <a:ext uri="{FF2B5EF4-FFF2-40B4-BE49-F238E27FC236}">
                <a16:creationId xmlns:a16="http://schemas.microsoft.com/office/drawing/2014/main" id="{D456A22B-1D88-43C7-A32C-53C65F15A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2276475"/>
            <a:ext cx="1638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Паспорт документа</a:t>
            </a:r>
          </a:p>
        </p:txBody>
      </p:sp>
      <p:sp>
        <p:nvSpPr>
          <p:cNvPr id="28" name="shape-696">
            <a:extLst xmlns:a="http://schemas.openxmlformats.org/drawingml/2006/main">
              <a:ext uri="{FF2B5EF4-FFF2-40B4-BE49-F238E27FC236}">
                <a16:creationId xmlns:a16="http://schemas.microsoft.com/office/drawing/2014/main" id="{B0522740-49A5-4EB5-A585-18B8A9BDD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43250"/>
            <a:ext cx="1981200" cy="11049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9" name="shape-697">
            <a:extLst xmlns:a="http://schemas.openxmlformats.org/drawingml/2006/main">
              <a:ext uri="{FF2B5EF4-FFF2-40B4-BE49-F238E27FC236}">
                <a16:creationId xmlns:a16="http://schemas.microsoft.com/office/drawing/2014/main" id="{799385FD-BB5A-42CD-8D93-B6AD250AB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295650"/>
            <a:ext cx="4191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shape-698">
            <a:extLst xmlns:a="http://schemas.openxmlformats.org/drawingml/2006/main">
              <a:ext uri="{FF2B5EF4-FFF2-40B4-BE49-F238E27FC236}">
                <a16:creationId xmlns:a16="http://schemas.microsoft.com/office/drawing/2014/main" id="{C7E80BDD-B3C8-4EC8-AE67-6BDC152F7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295650"/>
            <a:ext cx="419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31" name="shape-699">
            <a:extLst xmlns:a="http://schemas.openxmlformats.org/drawingml/2006/main">
              <a:ext uri="{FF2B5EF4-FFF2-40B4-BE49-F238E27FC236}">
                <a16:creationId xmlns:a16="http://schemas.microsoft.com/office/drawing/2014/main" id="{8CA9029A-C9EF-44F5-8DE5-9043F9F6B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705225"/>
            <a:ext cx="1638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Модель статусов</a:t>
            </a:r>
          </a:p>
        </p:txBody>
      </p:sp>
      <p:sp>
        <p:nvSpPr>
          <p:cNvPr id="32" name="shape-700">
            <a:extLst xmlns:a="http://schemas.openxmlformats.org/drawingml/2006/main">
              <a:ext uri="{FF2B5EF4-FFF2-40B4-BE49-F238E27FC236}">
                <a16:creationId xmlns:a16="http://schemas.microsoft.com/office/drawing/2014/main" id="{E7CC2F07-7347-449F-981E-B243834F7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3143250"/>
            <a:ext cx="1981200" cy="11049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3" name="shape-701">
            <a:extLst xmlns:a="http://schemas.openxmlformats.org/drawingml/2006/main">
              <a:ext uri="{FF2B5EF4-FFF2-40B4-BE49-F238E27FC236}">
                <a16:creationId xmlns:a16="http://schemas.microsoft.com/office/drawing/2014/main" id="{527B162E-8889-4083-84AA-9BDDE50C7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3295650"/>
            <a:ext cx="4191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shape-702">
            <a:extLst xmlns:a="http://schemas.openxmlformats.org/drawingml/2006/main">
              <a:ext uri="{FF2B5EF4-FFF2-40B4-BE49-F238E27FC236}">
                <a16:creationId xmlns:a16="http://schemas.microsoft.com/office/drawing/2014/main" id="{2C458872-3BE1-4551-9246-CA2F52852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3295650"/>
            <a:ext cx="419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35" name="shape-703">
            <a:extLst xmlns:a="http://schemas.openxmlformats.org/drawingml/2006/main">
              <a:ext uri="{FF2B5EF4-FFF2-40B4-BE49-F238E27FC236}">
                <a16:creationId xmlns:a16="http://schemas.microsoft.com/office/drawing/2014/main" id="{42CAE6EC-989A-4CFE-90CA-D6E95E4D2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705225"/>
            <a:ext cx="1638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784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Доверенный маршрут</a:t>
            </a:r>
          </a:p>
        </p:txBody>
      </p:sp>
      <p:sp>
        <p:nvSpPr>
          <p:cNvPr id="36" name="shape-704">
            <a:extLst xmlns:a="http://schemas.openxmlformats.org/drawingml/2006/main">
              <a:ext uri="{FF2B5EF4-FFF2-40B4-BE49-F238E27FC236}">
                <a16:creationId xmlns:a16="http://schemas.microsoft.com/office/drawing/2014/main" id="{D965CD3C-0270-47F0-B283-A5D1A4282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3143250"/>
            <a:ext cx="1981200" cy="11049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7" name="shape-705">
            <a:extLst xmlns:a="http://schemas.openxmlformats.org/drawingml/2006/main">
              <a:ext uri="{FF2B5EF4-FFF2-40B4-BE49-F238E27FC236}">
                <a16:creationId xmlns:a16="http://schemas.microsoft.com/office/drawing/2014/main" id="{BE16C6D3-B78A-4AB8-B3D2-DB66AC60C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295650"/>
            <a:ext cx="4191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shape-706">
            <a:extLst xmlns:a="http://schemas.openxmlformats.org/drawingml/2006/main">
              <a:ext uri="{FF2B5EF4-FFF2-40B4-BE49-F238E27FC236}">
                <a16:creationId xmlns:a16="http://schemas.microsoft.com/office/drawing/2014/main" id="{53C4417A-A0AB-4B41-B050-DAE314709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295650"/>
            <a:ext cx="419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39" name="shape-707">
            <a:extLst xmlns:a="http://schemas.openxmlformats.org/drawingml/2006/main">
              <a:ext uri="{FF2B5EF4-FFF2-40B4-BE49-F238E27FC236}">
                <a16:creationId xmlns:a16="http://schemas.microsoft.com/office/drawing/2014/main" id="{623AFC6C-D91F-42BE-A9B2-F8B272D44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3705225"/>
            <a:ext cx="1638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375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Доказательный модуль</a:t>
            </a:r>
          </a:p>
        </p:txBody>
      </p:sp>
      <p:sp>
        <p:nvSpPr>
          <p:cNvPr id="40" name="shape-708">
            <a:extLst xmlns:a="http://schemas.openxmlformats.org/drawingml/2006/main">
              <a:ext uri="{FF2B5EF4-FFF2-40B4-BE49-F238E27FC236}">
                <a16:creationId xmlns:a16="http://schemas.microsoft.com/office/drawing/2014/main" id="{A5FB3DB7-761E-4B82-89EE-DBBFA2AB4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143250"/>
            <a:ext cx="1981200" cy="11049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41" name="shape-709">
            <a:extLst xmlns:a="http://schemas.openxmlformats.org/drawingml/2006/main">
              <a:ext uri="{FF2B5EF4-FFF2-40B4-BE49-F238E27FC236}">
                <a16:creationId xmlns:a16="http://schemas.microsoft.com/office/drawing/2014/main" id="{9606234A-58FE-4366-A7AC-8A842EF2D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3295650"/>
            <a:ext cx="4191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shape-710">
            <a:extLst xmlns:a="http://schemas.openxmlformats.org/drawingml/2006/main">
              <a:ext uri="{FF2B5EF4-FFF2-40B4-BE49-F238E27FC236}">
                <a16:creationId xmlns:a16="http://schemas.microsoft.com/office/drawing/2014/main" id="{6E244D60-D690-40C7-A292-AABB51854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3295650"/>
            <a:ext cx="419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3" name="shape-711">
            <a:extLst xmlns:a="http://schemas.openxmlformats.org/drawingml/2006/main">
              <a:ext uri="{FF2B5EF4-FFF2-40B4-BE49-F238E27FC236}">
                <a16:creationId xmlns:a16="http://schemas.microsoft.com/office/drawing/2014/main" id="{D15339A4-0F43-4953-BB3A-5FEA1ADE3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3705225"/>
            <a:ext cx="1638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Архивная модель</a:t>
            </a:r>
          </a:p>
        </p:txBody>
      </p:sp>
      <p:sp>
        <p:nvSpPr>
          <p:cNvPr id="44" name="shape-712">
            <a:extLst xmlns:a="http://schemas.openxmlformats.org/drawingml/2006/main">
              <a:ext uri="{FF2B5EF4-FFF2-40B4-BE49-F238E27FC236}">
                <a16:creationId xmlns:a16="http://schemas.microsoft.com/office/drawing/2014/main" id="{B670D89B-7056-47BF-BD5B-A1C5E8870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3143250"/>
            <a:ext cx="1981200" cy="11049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45" name="shape-713">
            <a:extLst xmlns:a="http://schemas.openxmlformats.org/drawingml/2006/main">
              <a:ext uri="{FF2B5EF4-FFF2-40B4-BE49-F238E27FC236}">
                <a16:creationId xmlns:a16="http://schemas.microsoft.com/office/drawing/2014/main" id="{8CC0A526-4DB1-48C5-98B5-B793EB29B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3295650"/>
            <a:ext cx="4191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shape-714">
            <a:extLst xmlns:a="http://schemas.openxmlformats.org/drawingml/2006/main">
              <a:ext uri="{FF2B5EF4-FFF2-40B4-BE49-F238E27FC236}">
                <a16:creationId xmlns:a16="http://schemas.microsoft.com/office/drawing/2014/main" id="{4719D87E-3305-47BD-9AD0-B767C5C8C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3295650"/>
            <a:ext cx="419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7" name="shape-715">
            <a:extLst xmlns:a="http://schemas.openxmlformats.org/drawingml/2006/main">
              <a:ext uri="{FF2B5EF4-FFF2-40B4-BE49-F238E27FC236}">
                <a16:creationId xmlns:a16="http://schemas.microsoft.com/office/drawing/2014/main" id="{99B59974-BF0E-435A-AE34-EC83775EC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3705225"/>
            <a:ext cx="1638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375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Прототип и базовая линия</a:t>
            </a:r>
          </a:p>
        </p:txBody>
      </p:sp>
      <p:sp>
        <p:nvSpPr>
          <p:cNvPr id="48" name="shape-716">
            <a:extLst xmlns:a="http://schemas.openxmlformats.org/drawingml/2006/main">
              <a:ext uri="{FF2B5EF4-FFF2-40B4-BE49-F238E27FC236}">
                <a16:creationId xmlns:a16="http://schemas.microsoft.com/office/drawing/2014/main" id="{C8D81B37-E845-4370-9999-DE3697EB2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953000"/>
            <a:ext cx="97536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shape-717">
            <a:extLst xmlns:a="http://schemas.openxmlformats.org/drawingml/2006/main">
              <a:ext uri="{FF2B5EF4-FFF2-40B4-BE49-F238E27FC236}">
                <a16:creationId xmlns:a16="http://schemas.microsoft.com/office/drawing/2014/main" id="{FC510A26-FC91-4452-A8B3-B44880B9D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095875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Предлагаемое решение</a:t>
            </a:r>
          </a:p>
        </p:txBody>
      </p:sp>
      <p:sp>
        <p:nvSpPr>
          <p:cNvPr id="50" name="shape-718">
            <a:extLst xmlns:a="http://schemas.openxmlformats.org/drawingml/2006/main">
              <a:ext uri="{FF2B5EF4-FFF2-40B4-BE49-F238E27FC236}">
                <a16:creationId xmlns:a16="http://schemas.microsoft.com/office/drawing/2014/main" id="{68A63340-7E53-40C4-860F-33589C714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419725"/>
            <a:ext cx="914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595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Запустить 100-дневное проектирование и 12-месячный пилот на одном полном межведомственном процессе</a:t>
            </a:r>
          </a:p>
        </p:txBody>
      </p:sp>
    </p:spTree>
    <p:extLst>
      <p:ext uri="{BB962C8B-B14F-4D97-AF65-F5344CB8AC3E}">
        <p14:creationId xmlns:p14="http://schemas.microsoft.com/office/powerpoint/2010/main" val="94750379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shape-29">
            <a:extLst xmlns:a="http://schemas.openxmlformats.org/drawingml/2006/main">
              <a:ext uri="{FF2B5EF4-FFF2-40B4-BE49-F238E27FC236}">
                <a16:creationId xmlns:a16="http://schemas.microsoft.com/office/drawing/2014/main" id="{FAA50415-4074-4321-9F32-114981F5C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30">
            <a:extLst xmlns:a="http://schemas.openxmlformats.org/drawingml/2006/main">
              <a:ext uri="{FF2B5EF4-FFF2-40B4-BE49-F238E27FC236}">
                <a16:creationId xmlns:a16="http://schemas.microsoft.com/office/drawing/2014/main" id="{D1436C56-748E-4A8C-9463-FD9BF2A51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0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ДИАГНОЗ</a:t>
            </a:r>
          </a:p>
        </p:txBody>
      </p:sp>
      <p:sp>
        <p:nvSpPr>
          <p:cNvPr id="3" name="shape-31">
            <a:extLst xmlns:a="http://schemas.openxmlformats.org/drawingml/2006/main">
              <a:ext uri="{FF2B5EF4-FFF2-40B4-BE49-F238E27FC236}">
                <a16:creationId xmlns:a16="http://schemas.microsoft.com/office/drawing/2014/main" id="{54313121-D9ED-457E-9915-B99769C47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shape-32">
            <a:extLst xmlns:a="http://schemas.openxmlformats.org/drawingml/2006/main">
              <a:ext uri="{FF2B5EF4-FFF2-40B4-BE49-F238E27FC236}">
                <a16:creationId xmlns:a16="http://schemas.microsoft.com/office/drawing/2014/main" id="{C95E39BF-1FC8-44EF-AC4A-1FD2DA3D7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804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Файл движется — управленческий смысл распадается</a:t>
            </a:r>
          </a:p>
        </p:txBody>
      </p:sp>
      <p:sp>
        <p:nvSpPr>
          <p:cNvPr id="5" name="shape-33">
            <a:extLst xmlns:a="http://schemas.openxmlformats.org/drawingml/2006/main">
              <a:ext uri="{FF2B5EF4-FFF2-40B4-BE49-F238E27FC236}">
                <a16:creationId xmlns:a16="http://schemas.microsoft.com/office/drawing/2014/main" id="{CB507722-3858-48E4-9FD7-7DED7A747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34">
            <a:extLst xmlns:a="http://schemas.openxmlformats.org/drawingml/2006/main">
              <a:ext uri="{FF2B5EF4-FFF2-40B4-BE49-F238E27FC236}">
                <a16:creationId xmlns:a16="http://schemas.microsoft.com/office/drawing/2014/main" id="{4BF75CA5-A8CA-46E7-8C75-FC76E373F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33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Идеальный документооборот  •  СУР  •  27.08.2026</a:t>
            </a:r>
          </a:p>
        </p:txBody>
      </p:sp>
      <p:sp>
        <p:nvSpPr>
          <p:cNvPr id="7" name="shape-35">
            <a:extLst xmlns:a="http://schemas.openxmlformats.org/drawingml/2006/main">
              <a:ext uri="{FF2B5EF4-FFF2-40B4-BE49-F238E27FC236}">
                <a16:creationId xmlns:a16="http://schemas.microsoft.com/office/drawing/2014/main" id="{D2A5FCF6-14B8-47E4-8D1F-3095E4750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36">
            <a:extLst xmlns:a="http://schemas.openxmlformats.org/drawingml/2006/main">
              <a:ext uri="{FF2B5EF4-FFF2-40B4-BE49-F238E27FC236}">
                <a16:creationId xmlns:a16="http://schemas.microsoft.com/office/drawing/2014/main" id="{7CA05828-446A-4350-A701-AD6CD7A9F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85950"/>
            <a:ext cx="2457450" cy="2000250"/>
          </a:xfrm>
          <a:prstGeom xmlns:a="http://schemas.openxmlformats.org/drawingml/2006/main" prst="roundRect">
            <a:avLst>
              <a:gd name="adj" fmla="val 3810"/>
            </a:avLst>
          </a:prstGeom>
          <a:solidFill xmlns:a="http://schemas.openxmlformats.org/drawingml/2006/main">
            <a:srgbClr val="FBEAEA"/>
          </a:solidFill>
          <a:ln xmlns:a="http://schemas.openxmlformats.org/drawingml/2006/main" w="9525">
            <a:solidFill>
              <a:srgbClr val="9B1C1C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37">
            <a:extLst xmlns:a="http://schemas.openxmlformats.org/drawingml/2006/main">
              <a:ext uri="{FF2B5EF4-FFF2-40B4-BE49-F238E27FC236}">
                <a16:creationId xmlns:a16="http://schemas.microsoft.com/office/drawing/2014/main" id="{8141BB57-4D53-4CFA-83D3-BB1D1F001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85950"/>
            <a:ext cx="66675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1C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hape-38">
            <a:extLst xmlns:a="http://schemas.openxmlformats.org/drawingml/2006/main">
              <a:ext uri="{FF2B5EF4-FFF2-40B4-BE49-F238E27FC236}">
                <a16:creationId xmlns:a16="http://schemas.microsoft.com/office/drawing/2014/main" id="{207A7769-52D1-46A3-8244-211941DF2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038350"/>
            <a:ext cx="2038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9B1C1C"/>
                </a:solidFill>
                <a:latin typeface="Arial"/>
                <a:ea typeface="Arial"/>
                <a:cs typeface="Arial"/>
              </a:rPr>
              <a:t>КОПИИ</a:t>
            </a:r>
          </a:p>
        </p:txBody>
      </p:sp>
      <p:sp>
        <p:nvSpPr>
          <p:cNvPr id="11" name="shape-39">
            <a:extLst xmlns:a="http://schemas.openxmlformats.org/drawingml/2006/main">
              <a:ext uri="{FF2B5EF4-FFF2-40B4-BE49-F238E27FC236}">
                <a16:creationId xmlns:a16="http://schemas.microsoft.com/office/drawing/2014/main" id="{DFC279C8-9EA4-4DAA-99D7-BBA9865E8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76500"/>
            <a:ext cx="20383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почта • мессенджеры • папки</a:t>
            </a:r>
          </a:p>
        </p:txBody>
      </p:sp>
      <p:sp>
        <p:nvSpPr>
          <p:cNvPr id="12" name="shape-40">
            <a:extLst xmlns:a="http://schemas.openxmlformats.org/drawingml/2006/main">
              <a:ext uri="{FF2B5EF4-FFF2-40B4-BE49-F238E27FC236}">
                <a16:creationId xmlns:a16="http://schemas.microsoft.com/office/drawing/2014/main" id="{CF206ED3-A0BE-41D7-A940-A7009BB49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885950"/>
            <a:ext cx="2457450" cy="2000250"/>
          </a:xfrm>
          <a:prstGeom xmlns:a="http://schemas.openxmlformats.org/drawingml/2006/main" prst="roundRect">
            <a:avLst>
              <a:gd name="adj" fmla="val 3810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shape-41">
            <a:extLst xmlns:a="http://schemas.openxmlformats.org/drawingml/2006/main">
              <a:ext uri="{FF2B5EF4-FFF2-40B4-BE49-F238E27FC236}">
                <a16:creationId xmlns:a16="http://schemas.microsoft.com/office/drawing/2014/main" id="{05F9B952-09BA-499C-90A0-CBD1DA5AD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885950"/>
            <a:ext cx="66675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shape-42">
            <a:extLst xmlns:a="http://schemas.openxmlformats.org/drawingml/2006/main">
              <a:ext uri="{FF2B5EF4-FFF2-40B4-BE49-F238E27FC236}">
                <a16:creationId xmlns:a16="http://schemas.microsoft.com/office/drawing/2014/main" id="{4E7FDAB7-D0A6-45E9-9310-6F4B5A8FA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038350"/>
            <a:ext cx="2038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ИМЯ ФАЙЛА</a:t>
            </a:r>
          </a:p>
        </p:txBody>
      </p:sp>
      <p:sp>
        <p:nvSpPr>
          <p:cNvPr id="15" name="shape-43">
            <a:extLst xmlns:a="http://schemas.openxmlformats.org/drawingml/2006/main">
              <a:ext uri="{FF2B5EF4-FFF2-40B4-BE49-F238E27FC236}">
                <a16:creationId xmlns:a16="http://schemas.microsoft.com/office/drawing/2014/main" id="{5CE94323-9CBD-40CC-858B-68288CDCC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0383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вместо устойчивого адреса</a:t>
            </a:r>
          </a:p>
        </p:txBody>
      </p:sp>
      <p:sp>
        <p:nvSpPr>
          <p:cNvPr id="16" name="shape-44">
            <a:extLst xmlns:a="http://schemas.openxmlformats.org/drawingml/2006/main">
              <a:ext uri="{FF2B5EF4-FFF2-40B4-BE49-F238E27FC236}">
                <a16:creationId xmlns:a16="http://schemas.microsoft.com/office/drawing/2014/main" id="{EB821208-1393-4770-8673-379B25B90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1885950"/>
            <a:ext cx="2457450" cy="2000250"/>
          </a:xfrm>
          <a:prstGeom xmlns:a="http://schemas.openxmlformats.org/drawingml/2006/main" prst="roundRect">
            <a:avLst>
              <a:gd name="adj" fmla="val 3810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7" name="shape-45">
            <a:extLst xmlns:a="http://schemas.openxmlformats.org/drawingml/2006/main">
              <a:ext uri="{FF2B5EF4-FFF2-40B4-BE49-F238E27FC236}">
                <a16:creationId xmlns:a16="http://schemas.microsoft.com/office/drawing/2014/main" id="{D54EA140-3FDF-448C-BC71-6C4F22028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1885950"/>
            <a:ext cx="66675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shape-46">
            <a:extLst xmlns:a="http://schemas.openxmlformats.org/drawingml/2006/main">
              <a:ext uri="{FF2B5EF4-FFF2-40B4-BE49-F238E27FC236}">
                <a16:creationId xmlns:a16="http://schemas.microsoft.com/office/drawing/2014/main" id="{9BE8F8EC-26A4-40D7-963A-41C2B982B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038350"/>
            <a:ext cx="2038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ВИЗА</a:t>
            </a:r>
          </a:p>
        </p:txBody>
      </p:sp>
      <p:sp>
        <p:nvSpPr>
          <p:cNvPr id="19" name="shape-47">
            <a:extLst xmlns:a="http://schemas.openxmlformats.org/drawingml/2006/main">
              <a:ext uri="{FF2B5EF4-FFF2-40B4-BE49-F238E27FC236}">
                <a16:creationId xmlns:a16="http://schemas.microsoft.com/office/drawing/2014/main" id="{6534B35E-2DA2-411E-9C18-06C6B83FD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476500"/>
            <a:ext cx="20383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без проверки полномочия</a:t>
            </a:r>
          </a:p>
        </p:txBody>
      </p:sp>
      <p:sp>
        <p:nvSpPr>
          <p:cNvPr id="20" name="shape-48">
            <a:extLst xmlns:a="http://schemas.openxmlformats.org/drawingml/2006/main">
              <a:ext uri="{FF2B5EF4-FFF2-40B4-BE49-F238E27FC236}">
                <a16:creationId xmlns:a16="http://schemas.microsoft.com/office/drawing/2014/main" id="{D922F4E0-332F-472F-A0A2-969D2985A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1885950"/>
            <a:ext cx="2457450" cy="2000250"/>
          </a:xfrm>
          <a:prstGeom xmlns:a="http://schemas.openxmlformats.org/drawingml/2006/main" prst="roundRect">
            <a:avLst>
              <a:gd name="adj" fmla="val 3810"/>
            </a:avLst>
          </a:prstGeom>
          <a:solidFill xmlns:a="http://schemas.openxmlformats.org/drawingml/2006/main">
            <a:srgbClr val="E9F4EE"/>
          </a:solidFill>
          <a:ln xmlns:a="http://schemas.openxmlformats.org/drawingml/2006/main" w="9525">
            <a:solidFill>
              <a:srgbClr val="2D6A4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shape-49">
            <a:extLst xmlns:a="http://schemas.openxmlformats.org/drawingml/2006/main">
              <a:ext uri="{FF2B5EF4-FFF2-40B4-BE49-F238E27FC236}">
                <a16:creationId xmlns:a16="http://schemas.microsoft.com/office/drawing/2014/main" id="{194B0C8B-F96A-4D8B-8707-DE83174F2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1885950"/>
            <a:ext cx="66675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6A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shape-50">
            <a:extLst xmlns:a="http://schemas.openxmlformats.org/drawingml/2006/main">
              <a:ext uri="{FF2B5EF4-FFF2-40B4-BE49-F238E27FC236}">
                <a16:creationId xmlns:a16="http://schemas.microsoft.com/office/drawing/2014/main" id="{FEADC52E-F59A-4794-9D5E-9EFFB3737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038350"/>
            <a:ext cx="2038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2D6A4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2D6A4F"/>
                </a:solidFill>
                <a:latin typeface="Arial"/>
                <a:ea typeface="Arial"/>
                <a:cs typeface="Arial"/>
              </a:rPr>
              <a:t>ОТЧЁТ</a:t>
            </a:r>
          </a:p>
        </p:txBody>
      </p:sp>
      <p:sp>
        <p:nvSpPr>
          <p:cNvPr id="23" name="shape-51">
            <a:extLst xmlns:a="http://schemas.openxmlformats.org/drawingml/2006/main">
              <a:ext uri="{FF2B5EF4-FFF2-40B4-BE49-F238E27FC236}">
                <a16:creationId xmlns:a16="http://schemas.microsoft.com/office/drawing/2014/main" id="{FEE99A8C-4C23-4CD8-972F-883E85210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476500"/>
            <a:ext cx="20383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вместо доказательства результата</a:t>
            </a:r>
          </a:p>
        </p:txBody>
      </p:sp>
      <p:sp>
        <p:nvSpPr>
          <p:cNvPr id="24" name="shape-52">
            <a:extLst xmlns:a="http://schemas.openxmlformats.org/drawingml/2006/main">
              <a:ext uri="{FF2B5EF4-FFF2-40B4-BE49-F238E27FC236}">
                <a16:creationId xmlns:a16="http://schemas.microsoft.com/office/drawing/2014/main" id="{E312A94C-BC98-422B-ADD6-4C1C9456B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4362450"/>
            <a:ext cx="94107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94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7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При смене системы теряются связи, журнал событий и юридически значимый контекст</a:t>
            </a:r>
          </a:p>
        </p:txBody>
      </p:sp>
      <p:sp>
        <p:nvSpPr>
          <p:cNvPr id="25" name="shape-53">
            <a:extLst xmlns:a="http://schemas.openxmlformats.org/drawingml/2006/main">
              <a:ext uri="{FF2B5EF4-FFF2-40B4-BE49-F238E27FC236}">
                <a16:creationId xmlns:a16="http://schemas.microsoft.com/office/drawing/2014/main" id="{78B086ED-511F-41B6-85A0-A0FB6C7E6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219700"/>
            <a:ext cx="85725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shape-54">
            <a:extLst xmlns:a="http://schemas.openxmlformats.org/drawingml/2006/main">
              <a:ext uri="{FF2B5EF4-FFF2-40B4-BE49-F238E27FC236}">
                <a16:creationId xmlns:a16="http://schemas.microsoft.com/office/drawing/2014/main" id="{48C9A059-63B3-4F45-962C-8FFE2AB8C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21970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Целевой переход: от пересылки файлов — к управлению ответственными записями</a:t>
            </a:r>
          </a:p>
        </p:txBody>
      </p:sp>
    </p:spTree>
    <p:extLst>
      <p:ext uri="{BB962C8B-B14F-4D97-AF65-F5344CB8AC3E}">
        <p14:creationId xmlns:p14="http://schemas.microsoft.com/office/powerpoint/2010/main" val="197294676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shape-55">
            <a:extLst xmlns:a="http://schemas.openxmlformats.org/drawingml/2006/main">
              <a:ext uri="{FF2B5EF4-FFF2-40B4-BE49-F238E27FC236}">
                <a16:creationId xmlns:a16="http://schemas.microsoft.com/office/drawing/2014/main" id="{B5161293-5177-4F17-9046-0A62A941B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56">
            <a:extLst xmlns:a="http://schemas.openxmlformats.org/drawingml/2006/main">
              <a:ext uri="{FF2B5EF4-FFF2-40B4-BE49-F238E27FC236}">
                <a16:creationId xmlns:a16="http://schemas.microsoft.com/office/drawing/2014/main" id="{C3754E00-2014-44C7-A7F0-846180FF4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0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ОПРЕДЕЛЕНИЕ</a:t>
            </a:r>
          </a:p>
        </p:txBody>
      </p:sp>
      <p:sp>
        <p:nvSpPr>
          <p:cNvPr id="3" name="shape-57">
            <a:extLst xmlns:a="http://schemas.openxmlformats.org/drawingml/2006/main">
              <a:ext uri="{FF2B5EF4-FFF2-40B4-BE49-F238E27FC236}">
                <a16:creationId xmlns:a16="http://schemas.microsoft.com/office/drawing/2014/main" id="{433ED4BD-04E1-4859-9938-1BE2C527F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shape-58">
            <a:extLst xmlns:a="http://schemas.openxmlformats.org/drawingml/2006/main">
              <a:ext uri="{FF2B5EF4-FFF2-40B4-BE49-F238E27FC236}">
                <a16:creationId xmlns:a16="http://schemas.microsoft.com/office/drawing/2014/main" id="{E6C94B50-EE19-40F7-9038-39A2ACFC3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Формула авторитетной записи</a:t>
            </a:r>
          </a:p>
        </p:txBody>
      </p:sp>
      <p:sp>
        <p:nvSpPr>
          <p:cNvPr id="5" name="shape-59">
            <a:extLst xmlns:a="http://schemas.openxmlformats.org/drawingml/2006/main">
              <a:ext uri="{FF2B5EF4-FFF2-40B4-BE49-F238E27FC236}">
                <a16:creationId xmlns:a16="http://schemas.microsoft.com/office/drawing/2014/main" id="{915A904A-239F-4339-B733-5A29A2AF7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60">
            <a:extLst xmlns:a="http://schemas.openxmlformats.org/drawingml/2006/main">
              <a:ext uri="{FF2B5EF4-FFF2-40B4-BE49-F238E27FC236}">
                <a16:creationId xmlns:a16="http://schemas.microsoft.com/office/drawing/2014/main" id="{9EF594BD-65C4-484D-8A25-ECADE158A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33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Идеальный документооборот  •  СУР  •  27.08.2026</a:t>
            </a:r>
          </a:p>
        </p:txBody>
      </p:sp>
      <p:sp>
        <p:nvSpPr>
          <p:cNvPr id="7" name="shape-61">
            <a:extLst xmlns:a="http://schemas.openxmlformats.org/drawingml/2006/main">
              <a:ext uri="{FF2B5EF4-FFF2-40B4-BE49-F238E27FC236}">
                <a16:creationId xmlns:a16="http://schemas.microsoft.com/office/drawing/2014/main" id="{A774D601-17DC-4F6A-AAF3-92D7E8D61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62">
            <a:extLst xmlns:a="http://schemas.openxmlformats.org/drawingml/2006/main">
              <a:ext uri="{FF2B5EF4-FFF2-40B4-BE49-F238E27FC236}">
                <a16:creationId xmlns:a16="http://schemas.microsoft.com/office/drawing/2014/main" id="{70C2631E-436F-439C-AF6E-0B3CB03A1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192405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63">
            <a:extLst xmlns:a="http://schemas.openxmlformats.org/drawingml/2006/main">
              <a:ext uri="{FF2B5EF4-FFF2-40B4-BE49-F238E27FC236}">
                <a16:creationId xmlns:a16="http://schemas.microsoft.com/office/drawing/2014/main" id="{F49974BA-C67C-4BD0-8AC7-287EC79D2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000250"/>
            <a:ext cx="1695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Содержание</a:t>
            </a:r>
          </a:p>
        </p:txBody>
      </p:sp>
      <p:sp>
        <p:nvSpPr>
          <p:cNvPr id="10" name="shape-64">
            <a:extLst xmlns:a="http://schemas.openxmlformats.org/drawingml/2006/main">
              <a:ext uri="{FF2B5EF4-FFF2-40B4-BE49-F238E27FC236}">
                <a16:creationId xmlns:a16="http://schemas.microsoft.com/office/drawing/2014/main" id="{11A365D1-5C02-46CD-8509-5FF735825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2066925"/>
            <a:ext cx="266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+</a:t>
            </a:r>
          </a:p>
        </p:txBody>
      </p:sp>
      <p:sp>
        <p:nvSpPr>
          <p:cNvPr id="11" name="shape-65">
            <a:extLst xmlns:a="http://schemas.openxmlformats.org/drawingml/2006/main">
              <a:ext uri="{FF2B5EF4-FFF2-40B4-BE49-F238E27FC236}">
                <a16:creationId xmlns:a16="http://schemas.microsoft.com/office/drawing/2014/main" id="{EB522BBA-8240-4740-9E55-DC88E44B6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1809750"/>
            <a:ext cx="192405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shape-66">
            <a:extLst xmlns:a="http://schemas.openxmlformats.org/drawingml/2006/main">
              <a:ext uri="{FF2B5EF4-FFF2-40B4-BE49-F238E27FC236}">
                <a16:creationId xmlns:a16="http://schemas.microsoft.com/office/drawing/2014/main" id="{9B9D9D1E-2BD3-4EBD-83B9-C68749764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2000250"/>
            <a:ext cx="1695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Контекст</a:t>
            </a:r>
          </a:p>
        </p:txBody>
      </p:sp>
      <p:sp>
        <p:nvSpPr>
          <p:cNvPr id="13" name="shape-67">
            <a:extLst xmlns:a="http://schemas.openxmlformats.org/drawingml/2006/main">
              <a:ext uri="{FF2B5EF4-FFF2-40B4-BE49-F238E27FC236}">
                <a16:creationId xmlns:a16="http://schemas.microsoft.com/office/drawing/2014/main" id="{B4599862-5600-4D8F-9D29-31D8B907E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2066925"/>
            <a:ext cx="266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+</a:t>
            </a:r>
          </a:p>
        </p:txBody>
      </p:sp>
      <p:sp>
        <p:nvSpPr>
          <p:cNvPr id="14" name="shape-68">
            <a:extLst xmlns:a="http://schemas.openxmlformats.org/drawingml/2006/main">
              <a:ext uri="{FF2B5EF4-FFF2-40B4-BE49-F238E27FC236}">
                <a16:creationId xmlns:a16="http://schemas.microsoft.com/office/drawing/2014/main" id="{06603253-97BF-4A6B-9849-65660BE2B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1809750"/>
            <a:ext cx="192405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shape-69">
            <a:extLst xmlns:a="http://schemas.openxmlformats.org/drawingml/2006/main">
              <a:ext uri="{FF2B5EF4-FFF2-40B4-BE49-F238E27FC236}">
                <a16:creationId xmlns:a16="http://schemas.microsoft.com/office/drawing/2014/main" id="{04424F8B-1B21-45D0-9793-684448168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000250"/>
            <a:ext cx="1695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Полномочие</a:t>
            </a:r>
          </a:p>
        </p:txBody>
      </p:sp>
      <p:sp>
        <p:nvSpPr>
          <p:cNvPr id="16" name="shape-70">
            <a:extLst xmlns:a="http://schemas.openxmlformats.org/drawingml/2006/main">
              <a:ext uri="{FF2B5EF4-FFF2-40B4-BE49-F238E27FC236}">
                <a16:creationId xmlns:a16="http://schemas.microsoft.com/office/drawing/2014/main" id="{FABA568B-A54B-43C0-88BB-502AC775C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066925"/>
            <a:ext cx="266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+</a:t>
            </a:r>
          </a:p>
        </p:txBody>
      </p:sp>
      <p:sp>
        <p:nvSpPr>
          <p:cNvPr id="17" name="shape-71">
            <a:extLst xmlns:a="http://schemas.openxmlformats.org/drawingml/2006/main">
              <a:ext uri="{FF2B5EF4-FFF2-40B4-BE49-F238E27FC236}">
                <a16:creationId xmlns:a16="http://schemas.microsoft.com/office/drawing/2014/main" id="{2A7EDF34-EEE7-4C99-8B9C-32EAFE812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1809750"/>
            <a:ext cx="192405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shape-72">
            <a:extLst xmlns:a="http://schemas.openxmlformats.org/drawingml/2006/main">
              <a:ext uri="{FF2B5EF4-FFF2-40B4-BE49-F238E27FC236}">
                <a16:creationId xmlns:a16="http://schemas.microsoft.com/office/drawing/2014/main" id="{49B90E1D-2F08-4269-B071-ED00F39AC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2000250"/>
            <a:ext cx="1695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Версия</a:t>
            </a:r>
          </a:p>
        </p:txBody>
      </p:sp>
      <p:sp>
        <p:nvSpPr>
          <p:cNvPr id="19" name="shape-73">
            <a:extLst xmlns:a="http://schemas.openxmlformats.org/drawingml/2006/main">
              <a:ext uri="{FF2B5EF4-FFF2-40B4-BE49-F238E27FC236}">
                <a16:creationId xmlns:a16="http://schemas.microsoft.com/office/drawing/2014/main" id="{D0684BAB-D24D-4B13-8C3E-714A4B673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2066925"/>
            <a:ext cx="266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+</a:t>
            </a:r>
          </a:p>
        </p:txBody>
      </p:sp>
      <p:sp>
        <p:nvSpPr>
          <p:cNvPr id="20" name="shape-74">
            <a:extLst xmlns:a="http://schemas.openxmlformats.org/drawingml/2006/main">
              <a:ext uri="{FF2B5EF4-FFF2-40B4-BE49-F238E27FC236}">
                <a16:creationId xmlns:a16="http://schemas.microsoft.com/office/drawing/2014/main" id="{A35B5182-F1E1-4711-A879-5C4DFF5C6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1809750"/>
            <a:ext cx="192405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shape-75">
            <a:extLst xmlns:a="http://schemas.openxmlformats.org/drawingml/2006/main">
              <a:ext uri="{FF2B5EF4-FFF2-40B4-BE49-F238E27FC236}">
                <a16:creationId xmlns:a16="http://schemas.microsoft.com/office/drawing/2014/main" id="{18EBB3D2-2ADE-4FA9-A368-607652FE2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2000250"/>
            <a:ext cx="1695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Подпись</a:t>
            </a:r>
          </a:p>
        </p:txBody>
      </p:sp>
      <p:sp>
        <p:nvSpPr>
          <p:cNvPr id="22" name="shape-76">
            <a:extLst xmlns:a="http://schemas.openxmlformats.org/drawingml/2006/main">
              <a:ext uri="{FF2B5EF4-FFF2-40B4-BE49-F238E27FC236}">
                <a16:creationId xmlns:a16="http://schemas.microsoft.com/office/drawing/2014/main" id="{A5DC5096-7831-4903-8C0F-42AFC410A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67050"/>
            <a:ext cx="192405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3" name="shape-77">
            <a:extLst xmlns:a="http://schemas.openxmlformats.org/drawingml/2006/main">
              <a:ext uri="{FF2B5EF4-FFF2-40B4-BE49-F238E27FC236}">
                <a16:creationId xmlns:a16="http://schemas.microsoft.com/office/drawing/2014/main" id="{9EE51EB5-74A8-4DC9-9E74-A0F93F18E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57550"/>
            <a:ext cx="1695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Связи</a:t>
            </a:r>
          </a:p>
        </p:txBody>
      </p:sp>
      <p:sp>
        <p:nvSpPr>
          <p:cNvPr id="24" name="shape-78">
            <a:extLst xmlns:a="http://schemas.openxmlformats.org/drawingml/2006/main">
              <a:ext uri="{FF2B5EF4-FFF2-40B4-BE49-F238E27FC236}">
                <a16:creationId xmlns:a16="http://schemas.microsoft.com/office/drawing/2014/main" id="{92C4FA6C-DFC4-4BE4-B594-86B7C08E1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3324225"/>
            <a:ext cx="266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+</a:t>
            </a:r>
          </a:p>
        </p:txBody>
      </p:sp>
      <p:sp>
        <p:nvSpPr>
          <p:cNvPr id="25" name="shape-79">
            <a:extLst xmlns:a="http://schemas.openxmlformats.org/drawingml/2006/main">
              <a:ext uri="{FF2B5EF4-FFF2-40B4-BE49-F238E27FC236}">
                <a16:creationId xmlns:a16="http://schemas.microsoft.com/office/drawing/2014/main" id="{1959AA19-130C-476B-9B13-EA89EFDA9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3067050"/>
            <a:ext cx="192405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6" name="shape-80">
            <a:extLst xmlns:a="http://schemas.openxmlformats.org/drawingml/2006/main">
              <a:ext uri="{FF2B5EF4-FFF2-40B4-BE49-F238E27FC236}">
                <a16:creationId xmlns:a16="http://schemas.microsoft.com/office/drawing/2014/main" id="{A0287B31-A5F3-4427-9E98-A15507A8B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3257550"/>
            <a:ext cx="1695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Статус</a:t>
            </a:r>
          </a:p>
        </p:txBody>
      </p:sp>
      <p:sp>
        <p:nvSpPr>
          <p:cNvPr id="27" name="shape-81">
            <a:extLst xmlns:a="http://schemas.openxmlformats.org/drawingml/2006/main">
              <a:ext uri="{FF2B5EF4-FFF2-40B4-BE49-F238E27FC236}">
                <a16:creationId xmlns:a16="http://schemas.microsoft.com/office/drawing/2014/main" id="{99775F8B-DB90-4389-99C8-824BB3D04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3324225"/>
            <a:ext cx="266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+</a:t>
            </a:r>
          </a:p>
        </p:txBody>
      </p:sp>
      <p:sp>
        <p:nvSpPr>
          <p:cNvPr id="28" name="shape-82">
            <a:extLst xmlns:a="http://schemas.openxmlformats.org/drawingml/2006/main">
              <a:ext uri="{FF2B5EF4-FFF2-40B4-BE49-F238E27FC236}">
                <a16:creationId xmlns:a16="http://schemas.microsoft.com/office/drawing/2014/main" id="{C28E02D0-854A-4927-B041-1D988CDFC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3067050"/>
            <a:ext cx="192405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9" name="shape-83">
            <a:extLst xmlns:a="http://schemas.openxmlformats.org/drawingml/2006/main">
              <a:ext uri="{FF2B5EF4-FFF2-40B4-BE49-F238E27FC236}">
                <a16:creationId xmlns:a16="http://schemas.microsoft.com/office/drawing/2014/main" id="{A9DBC0D3-593B-46AF-8484-0A56669DA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3257550"/>
            <a:ext cx="1695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Архив</a:t>
            </a:r>
          </a:p>
        </p:txBody>
      </p:sp>
      <p:sp>
        <p:nvSpPr>
          <p:cNvPr id="30" name="shape-84">
            <a:extLst xmlns:a="http://schemas.openxmlformats.org/drawingml/2006/main">
              <a:ext uri="{FF2B5EF4-FFF2-40B4-BE49-F238E27FC236}">
                <a16:creationId xmlns:a16="http://schemas.microsoft.com/office/drawing/2014/main" id="{47239B5E-6A61-4125-8523-379B9D6EB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324225"/>
            <a:ext cx="266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+</a:t>
            </a:r>
          </a:p>
        </p:txBody>
      </p:sp>
      <p:sp>
        <p:nvSpPr>
          <p:cNvPr id="31" name="shape-85">
            <a:extLst xmlns:a="http://schemas.openxmlformats.org/drawingml/2006/main">
              <a:ext uri="{FF2B5EF4-FFF2-40B4-BE49-F238E27FC236}">
                <a16:creationId xmlns:a16="http://schemas.microsoft.com/office/drawing/2014/main" id="{39A0E848-F7EA-4D5D-9338-517B45282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067050"/>
            <a:ext cx="192405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19050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2" name="shape-86">
            <a:extLst xmlns:a="http://schemas.openxmlformats.org/drawingml/2006/main">
              <a:ext uri="{FF2B5EF4-FFF2-40B4-BE49-F238E27FC236}">
                <a16:creationId xmlns:a16="http://schemas.microsoft.com/office/drawing/2014/main" id="{6F1BE9F6-5132-4693-8F26-FDADA80E7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3257550"/>
            <a:ext cx="1695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Доказательства</a:t>
            </a:r>
          </a:p>
        </p:txBody>
      </p:sp>
      <p:sp>
        <p:nvSpPr>
          <p:cNvPr id="33" name="shape-87">
            <a:extLst xmlns:a="http://schemas.openxmlformats.org/drawingml/2006/main">
              <a:ext uri="{FF2B5EF4-FFF2-40B4-BE49-F238E27FC236}">
                <a16:creationId xmlns:a16="http://schemas.microsoft.com/office/drawing/2014/main" id="{88AB0A48-0FED-4BFB-AD15-95B54E5EE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762500"/>
            <a:ext cx="8001000" cy="819150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shape-88">
            <a:extLst xmlns:a="http://schemas.openxmlformats.org/drawingml/2006/main">
              <a:ext uri="{FF2B5EF4-FFF2-40B4-BE49-F238E27FC236}">
                <a16:creationId xmlns:a16="http://schemas.microsoft.com/office/drawing/2014/main" id="{1AF7580A-947B-4CE0-A9F3-0D3646FE6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895850"/>
            <a:ext cx="7429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Документ = содержание + контекст + полномочие + версия + подпись + связи + статус + срок хранения + доказательства</a:t>
            </a:r>
          </a:p>
        </p:txBody>
      </p:sp>
    </p:spTree>
    <p:extLst>
      <p:ext uri="{BB962C8B-B14F-4D97-AF65-F5344CB8AC3E}">
        <p14:creationId xmlns:p14="http://schemas.microsoft.com/office/powerpoint/2010/main" val="53242270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shape-89">
            <a:extLst xmlns:a="http://schemas.openxmlformats.org/drawingml/2006/main">
              <a:ext uri="{FF2B5EF4-FFF2-40B4-BE49-F238E27FC236}">
                <a16:creationId xmlns:a16="http://schemas.microsoft.com/office/drawing/2014/main" id="{57EA609E-D1A7-497A-B8F9-4EB8E4AA7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90">
            <a:extLst xmlns:a="http://schemas.openxmlformats.org/drawingml/2006/main">
              <a:ext uri="{FF2B5EF4-FFF2-40B4-BE49-F238E27FC236}">
                <a16:creationId xmlns:a16="http://schemas.microsoft.com/office/drawing/2014/main" id="{0350626A-2169-4ADB-9C59-09A882036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0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ДОВЕРИЕ</a:t>
            </a:r>
          </a:p>
        </p:txBody>
      </p:sp>
      <p:sp>
        <p:nvSpPr>
          <p:cNvPr id="3" name="shape-91">
            <a:extLst xmlns:a="http://schemas.openxmlformats.org/drawingml/2006/main">
              <a:ext uri="{FF2B5EF4-FFF2-40B4-BE49-F238E27FC236}">
                <a16:creationId xmlns:a16="http://schemas.microsoft.com/office/drawing/2014/main" id="{8B87DAA2-489B-4FF1-B2EB-720001BF2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shape-92">
            <a:extLst xmlns:a="http://schemas.openxmlformats.org/drawingml/2006/main">
              <a:ext uri="{FF2B5EF4-FFF2-40B4-BE49-F238E27FC236}">
                <a16:creationId xmlns:a16="http://schemas.microsoft.com/office/drawing/2014/main" id="{2302A795-D1CE-474F-8ED7-25E1C61C9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8476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Один оригинал — несколько контролируемых представлений</a:t>
            </a:r>
          </a:p>
        </p:txBody>
      </p:sp>
      <p:sp>
        <p:nvSpPr>
          <p:cNvPr id="5" name="shape-93">
            <a:extLst xmlns:a="http://schemas.openxmlformats.org/drawingml/2006/main">
              <a:ext uri="{FF2B5EF4-FFF2-40B4-BE49-F238E27FC236}">
                <a16:creationId xmlns:a16="http://schemas.microsoft.com/office/drawing/2014/main" id="{70A9180B-7AE6-463E-AF80-B26B0D9AA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94">
            <a:extLst xmlns:a="http://schemas.openxmlformats.org/drawingml/2006/main">
              <a:ext uri="{FF2B5EF4-FFF2-40B4-BE49-F238E27FC236}">
                <a16:creationId xmlns:a16="http://schemas.microsoft.com/office/drawing/2014/main" id="{A14786A1-156C-4112-8C16-790C11EA1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33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Идеальный документооборот  •  СУР  •  27.08.2026</a:t>
            </a:r>
          </a:p>
        </p:txBody>
      </p:sp>
      <p:sp>
        <p:nvSpPr>
          <p:cNvPr id="7" name="shape-95">
            <a:extLst xmlns:a="http://schemas.openxmlformats.org/drawingml/2006/main">
              <a:ext uri="{FF2B5EF4-FFF2-40B4-BE49-F238E27FC236}">
                <a16:creationId xmlns:a16="http://schemas.microsoft.com/office/drawing/2014/main" id="{368DCBB8-28D8-4245-BE6D-5D2D78DC6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96">
            <a:extLst xmlns:a="http://schemas.openxmlformats.org/drawingml/2006/main">
              <a:ext uri="{FF2B5EF4-FFF2-40B4-BE49-F238E27FC236}">
                <a16:creationId xmlns:a16="http://schemas.microsoft.com/office/drawing/2014/main" id="{A45A70ED-3A9B-44E7-ADB1-DF2A4414B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209800"/>
            <a:ext cx="2038350" cy="2038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hape-97">
            <a:extLst xmlns:a="http://schemas.openxmlformats.org/drawingml/2006/main">
              <a:ext uri="{FF2B5EF4-FFF2-40B4-BE49-F238E27FC236}">
                <a16:creationId xmlns:a16="http://schemas.microsoft.com/office/drawing/2014/main" id="{24D8B899-9EC7-4FC1-8715-18EB4B49E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733675"/>
            <a:ext cx="1809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АВТОРИТЕТНАЯ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5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ЗАПИСЬ</a:t>
            </a:r>
          </a:p>
        </p:txBody>
      </p:sp>
      <p:sp>
        <p:nvSpPr>
          <p:cNvPr id="10" name="shape-98">
            <a:extLst xmlns:a="http://schemas.openxmlformats.org/drawingml/2006/main">
              <a:ext uri="{FF2B5EF4-FFF2-40B4-BE49-F238E27FC236}">
                <a16:creationId xmlns:a16="http://schemas.microsoft.com/office/drawing/2014/main" id="{74196BB1-52BA-4B75-8551-E3B0D78AA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047875"/>
            <a:ext cx="57150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shape-99">
            <a:extLst xmlns:a="http://schemas.openxmlformats.org/drawingml/2006/main">
              <a:ext uri="{FF2B5EF4-FFF2-40B4-BE49-F238E27FC236}">
                <a16:creationId xmlns:a16="http://schemas.microsoft.com/office/drawing/2014/main" id="{20C9DD5C-4138-426D-9372-6910DA95A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1714500"/>
            <a:ext cx="485775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shape-100">
            <a:extLst xmlns:a="http://schemas.openxmlformats.org/drawingml/2006/main">
              <a:ext uri="{FF2B5EF4-FFF2-40B4-BE49-F238E27FC236}">
                <a16:creationId xmlns:a16="http://schemas.microsoft.com/office/drawing/2014/main" id="{0687E377-40B0-4C0B-9285-7A53CD51D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1866900"/>
            <a:ext cx="4438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Рабочее</a:t>
            </a:r>
          </a:p>
        </p:txBody>
      </p:sp>
      <p:sp>
        <p:nvSpPr>
          <p:cNvPr id="13" name="shape-101">
            <a:extLst xmlns:a="http://schemas.openxmlformats.org/drawingml/2006/main">
              <a:ext uri="{FF2B5EF4-FFF2-40B4-BE49-F238E27FC236}">
                <a16:creationId xmlns:a16="http://schemas.microsoft.com/office/drawing/2014/main" id="{5376AF29-E25A-43F0-82EB-1CC2F5307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133600"/>
            <a:ext cx="4438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редактируемая форма</a:t>
            </a:r>
          </a:p>
        </p:txBody>
      </p:sp>
      <p:sp>
        <p:nvSpPr>
          <p:cNvPr id="14" name="shape-102">
            <a:extLst xmlns:a="http://schemas.openxmlformats.org/drawingml/2006/main">
              <a:ext uri="{FF2B5EF4-FFF2-40B4-BE49-F238E27FC236}">
                <a16:creationId xmlns:a16="http://schemas.microsoft.com/office/drawing/2014/main" id="{F9E0BD5A-1986-43E8-8414-9D9679D1C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3076575"/>
            <a:ext cx="57150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hape-103">
            <a:extLst xmlns:a="http://schemas.openxmlformats.org/drawingml/2006/main">
              <a:ext uri="{FF2B5EF4-FFF2-40B4-BE49-F238E27FC236}">
                <a16:creationId xmlns:a16="http://schemas.microsoft.com/office/drawing/2014/main" id="{018FF3FF-17FC-4B69-AC7D-2B48D3B33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2743200"/>
            <a:ext cx="485775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shape-104">
            <a:extLst xmlns:a="http://schemas.openxmlformats.org/drawingml/2006/main">
              <a:ext uri="{FF2B5EF4-FFF2-40B4-BE49-F238E27FC236}">
                <a16:creationId xmlns:a16="http://schemas.microsoft.com/office/drawing/2014/main" id="{53BF5803-72E9-4D9A-81C1-5C4EA5F5D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895600"/>
            <a:ext cx="4438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Подписанное</a:t>
            </a:r>
          </a:p>
        </p:txBody>
      </p:sp>
      <p:sp>
        <p:nvSpPr>
          <p:cNvPr id="17" name="shape-105">
            <a:extLst xmlns:a="http://schemas.openxmlformats.org/drawingml/2006/main">
              <a:ext uri="{FF2B5EF4-FFF2-40B4-BE49-F238E27FC236}">
                <a16:creationId xmlns:a16="http://schemas.microsoft.com/office/drawing/2014/main" id="{FA813B2F-0903-4608-9604-E090B811D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3162300"/>
            <a:ext cx="4438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неизменяемая версия</a:t>
            </a:r>
          </a:p>
        </p:txBody>
      </p:sp>
      <p:sp>
        <p:nvSpPr>
          <p:cNvPr id="18" name="shape-106">
            <a:extLst xmlns:a="http://schemas.openxmlformats.org/drawingml/2006/main">
              <a:ext uri="{FF2B5EF4-FFF2-40B4-BE49-F238E27FC236}">
                <a16:creationId xmlns:a16="http://schemas.microsoft.com/office/drawing/2014/main" id="{DEE967AE-3A59-4235-A802-2DC800256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4105275"/>
            <a:ext cx="57150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shape-107">
            <a:extLst xmlns:a="http://schemas.openxmlformats.org/drawingml/2006/main">
              <a:ext uri="{FF2B5EF4-FFF2-40B4-BE49-F238E27FC236}">
                <a16:creationId xmlns:a16="http://schemas.microsoft.com/office/drawing/2014/main" id="{B224FA76-E38B-4BA3-8578-B23EF86A4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3771900"/>
            <a:ext cx="485775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0" name="shape-108">
            <a:extLst xmlns:a="http://schemas.openxmlformats.org/drawingml/2006/main">
              <a:ext uri="{FF2B5EF4-FFF2-40B4-BE49-F238E27FC236}">
                <a16:creationId xmlns:a16="http://schemas.microsoft.com/office/drawing/2014/main" id="{ED22BC19-741F-4CF8-993A-20B0EB6B3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3924300"/>
            <a:ext cx="4438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Печатное</a:t>
            </a:r>
          </a:p>
        </p:txBody>
      </p:sp>
      <p:sp>
        <p:nvSpPr>
          <p:cNvPr id="21" name="shape-109">
            <a:extLst xmlns:a="http://schemas.openxmlformats.org/drawingml/2006/main">
              <a:ext uri="{FF2B5EF4-FFF2-40B4-BE49-F238E27FC236}">
                <a16:creationId xmlns:a16="http://schemas.microsoft.com/office/drawing/2014/main" id="{5D94616C-7ED9-4BAA-962A-AA7CD38F0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4191000"/>
            <a:ext cx="4438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визуальное представление</a:t>
            </a:r>
          </a:p>
        </p:txBody>
      </p:sp>
      <p:sp>
        <p:nvSpPr>
          <p:cNvPr id="22" name="shape-110">
            <a:extLst xmlns:a="http://schemas.openxmlformats.org/drawingml/2006/main">
              <a:ext uri="{FF2B5EF4-FFF2-40B4-BE49-F238E27FC236}">
                <a16:creationId xmlns:a16="http://schemas.microsoft.com/office/drawing/2014/main" id="{4731CE04-3F16-40E4-860B-545465581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5133975"/>
            <a:ext cx="57150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shape-111">
            <a:extLst xmlns:a="http://schemas.openxmlformats.org/drawingml/2006/main">
              <a:ext uri="{FF2B5EF4-FFF2-40B4-BE49-F238E27FC236}">
                <a16:creationId xmlns:a16="http://schemas.microsoft.com/office/drawing/2014/main" id="{6A6FD820-6E2E-420F-BF46-035EAC000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4800600"/>
            <a:ext cx="485775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shape-112">
            <a:extLst xmlns:a="http://schemas.openxmlformats.org/drawingml/2006/main">
              <a:ext uri="{FF2B5EF4-FFF2-40B4-BE49-F238E27FC236}">
                <a16:creationId xmlns:a16="http://schemas.microsoft.com/office/drawing/2014/main" id="{38F6CB71-15BC-46DF-8DB1-8DF7F491C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4953000"/>
            <a:ext cx="4438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Машинное</a:t>
            </a:r>
          </a:p>
        </p:txBody>
      </p:sp>
      <p:sp>
        <p:nvSpPr>
          <p:cNvPr id="25" name="shape-113">
            <a:extLst xmlns:a="http://schemas.openxmlformats.org/drawingml/2006/main">
              <a:ext uri="{FF2B5EF4-FFF2-40B4-BE49-F238E27FC236}">
                <a16:creationId xmlns:a16="http://schemas.microsoft.com/office/drawing/2014/main" id="{5A762A77-04E3-4765-A83D-273E0922B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5219700"/>
            <a:ext cx="4438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структурированные данные</a:t>
            </a:r>
          </a:p>
        </p:txBody>
      </p:sp>
      <p:sp>
        <p:nvSpPr>
          <p:cNvPr id="26" name="shape-114">
            <a:extLst xmlns:a="http://schemas.openxmlformats.org/drawingml/2006/main">
              <a:ext uri="{FF2B5EF4-FFF2-40B4-BE49-F238E27FC236}">
                <a16:creationId xmlns:a16="http://schemas.microsoft.com/office/drawing/2014/main" id="{23222966-0C3B-4E7C-ADB7-B019241A6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152650"/>
            <a:ext cx="2381250" cy="2000250"/>
          </a:xfrm>
          <a:prstGeom xmlns:a="http://schemas.openxmlformats.org/drawingml/2006/main" prst="roundRect">
            <a:avLst>
              <a:gd name="adj" fmla="val 3810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</p:sp>
      <p:sp>
        <p:nvSpPr>
          <p:cNvPr id="27" name="shape-115">
            <a:extLst xmlns:a="http://schemas.openxmlformats.org/drawingml/2006/main">
              <a:ext uri="{FF2B5EF4-FFF2-40B4-BE49-F238E27FC236}">
                <a16:creationId xmlns:a16="http://schemas.microsoft.com/office/drawing/2014/main" id="{DF96383C-12BB-4B93-BE24-D7C11F7D8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2362200"/>
            <a:ext cx="1847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9B1C1C"/>
                </a:solidFill>
                <a:latin typeface="Arial"/>
                <a:ea typeface="Arial"/>
                <a:cs typeface="Arial"/>
              </a:rPr>
              <a:t>Нельзя</a:t>
            </a:r>
          </a:p>
        </p:txBody>
      </p:sp>
      <p:sp>
        <p:nvSpPr>
          <p:cNvPr id="28" name="shape-116">
            <a:extLst xmlns:a="http://schemas.openxmlformats.org/drawingml/2006/main">
              <a:ext uri="{FF2B5EF4-FFF2-40B4-BE49-F238E27FC236}">
                <a16:creationId xmlns:a16="http://schemas.microsoft.com/office/drawing/2014/main" id="{620EA185-DF30-4800-819F-0DC32BE20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838450"/>
            <a:ext cx="18859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824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создавать несколько независимых «окончательных» файлов без общего адреса и истории</a:t>
            </a:r>
          </a:p>
        </p:txBody>
      </p:sp>
      <p:sp>
        <p:nvSpPr>
          <p:cNvPr id="29" name="shape-117">
            <a:extLst xmlns:a="http://schemas.openxmlformats.org/drawingml/2006/main">
              <a:ext uri="{FF2B5EF4-FFF2-40B4-BE49-F238E27FC236}">
                <a16:creationId xmlns:a16="http://schemas.microsoft.com/office/drawing/2014/main" id="{07FC9A2C-BD09-427E-A456-5D0A5F04B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5219700"/>
            <a:ext cx="8077200" cy="51435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E9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shape-118">
            <a:extLst xmlns:a="http://schemas.openxmlformats.org/drawingml/2006/main">
              <a:ext uri="{FF2B5EF4-FFF2-40B4-BE49-F238E27FC236}">
                <a16:creationId xmlns:a16="http://schemas.microsoft.com/office/drawing/2014/main" id="{72146777-92A4-4008-8D4E-E5389389D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5219700"/>
            <a:ext cx="80772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2D6A4F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2D6A4F"/>
                </a:solidFill>
                <a:latin typeface="Arial"/>
                <a:ea typeface="Arial"/>
                <a:cs typeface="Arial"/>
              </a:rPr>
              <a:t>Новая версия не стирает старую — она становится её доказуемым преемником</a:t>
            </a:r>
          </a:p>
        </p:txBody>
      </p:sp>
    </p:spTree>
    <p:extLst>
      <p:ext uri="{BB962C8B-B14F-4D97-AF65-F5344CB8AC3E}">
        <p14:creationId xmlns:p14="http://schemas.microsoft.com/office/powerpoint/2010/main" val="60541506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0" name="shape-119">
            <a:extLst xmlns:a="http://schemas.openxmlformats.org/drawingml/2006/main">
              <a:ext uri="{FF2B5EF4-FFF2-40B4-BE49-F238E27FC236}">
                <a16:creationId xmlns:a16="http://schemas.microsoft.com/office/drawing/2014/main" id="{B9983E1C-25A0-4AB9-9C76-ADD0BF6B6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120">
            <a:extLst xmlns:a="http://schemas.openxmlformats.org/drawingml/2006/main">
              <a:ext uri="{FF2B5EF4-FFF2-40B4-BE49-F238E27FC236}">
                <a16:creationId xmlns:a16="http://schemas.microsoft.com/office/drawing/2014/main" id="{00F46D9E-B2A4-4B71-AC1A-1DFC800FF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0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ЖИЗНЕННЫЙ ЦИКЛ</a:t>
            </a:r>
          </a:p>
        </p:txBody>
      </p:sp>
      <p:sp>
        <p:nvSpPr>
          <p:cNvPr id="3" name="shape-121">
            <a:extLst xmlns:a="http://schemas.openxmlformats.org/drawingml/2006/main">
              <a:ext uri="{FF2B5EF4-FFF2-40B4-BE49-F238E27FC236}">
                <a16:creationId xmlns:a16="http://schemas.microsoft.com/office/drawing/2014/main" id="{0AF402ED-0850-45C4-B67F-42B870D72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shape-122">
            <a:extLst xmlns:a="http://schemas.openxmlformats.org/drawingml/2006/main">
              <a:ext uri="{FF2B5EF4-FFF2-40B4-BE49-F238E27FC236}">
                <a16:creationId xmlns:a16="http://schemas.microsoft.com/office/drawing/2014/main" id="{718ED27F-963A-4901-B1DB-CE5A6753D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Тринадцать фаз — один замкнутый контур</a:t>
            </a:r>
          </a:p>
        </p:txBody>
      </p:sp>
      <p:sp>
        <p:nvSpPr>
          <p:cNvPr id="5" name="shape-123">
            <a:extLst xmlns:a="http://schemas.openxmlformats.org/drawingml/2006/main">
              <a:ext uri="{FF2B5EF4-FFF2-40B4-BE49-F238E27FC236}">
                <a16:creationId xmlns:a16="http://schemas.microsoft.com/office/drawing/2014/main" id="{526E44E5-812A-4B25-ADAC-61F6F0104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124">
            <a:extLst xmlns:a="http://schemas.openxmlformats.org/drawingml/2006/main">
              <a:ext uri="{FF2B5EF4-FFF2-40B4-BE49-F238E27FC236}">
                <a16:creationId xmlns:a16="http://schemas.microsoft.com/office/drawing/2014/main" id="{AD13B814-AA15-4CF0-B28C-B92A726E0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33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Идеальный документооборот  •  СУР  •  27.08.2026</a:t>
            </a:r>
          </a:p>
        </p:txBody>
      </p:sp>
      <p:sp>
        <p:nvSpPr>
          <p:cNvPr id="7" name="shape-125">
            <a:extLst xmlns:a="http://schemas.openxmlformats.org/drawingml/2006/main">
              <a:ext uri="{FF2B5EF4-FFF2-40B4-BE49-F238E27FC236}">
                <a16:creationId xmlns:a16="http://schemas.microsoft.com/office/drawing/2014/main" id="{833AD217-44D1-42D6-A112-3C4E6F0D4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126">
            <a:extLst xmlns:a="http://schemas.openxmlformats.org/drawingml/2006/main">
              <a:ext uri="{FF2B5EF4-FFF2-40B4-BE49-F238E27FC236}">
                <a16:creationId xmlns:a16="http://schemas.microsoft.com/office/drawing/2014/main" id="{B7A90D6A-18AC-42DF-AE2D-02FD46A33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771650"/>
            <a:ext cx="14287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127">
            <a:extLst xmlns:a="http://schemas.openxmlformats.org/drawingml/2006/main">
              <a:ext uri="{FF2B5EF4-FFF2-40B4-BE49-F238E27FC236}">
                <a16:creationId xmlns:a16="http://schemas.microsoft.com/office/drawing/2014/main" id="{AF8936CE-B51E-472C-ACBF-B61FDEC06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D01</a:t>
            </a:r>
          </a:p>
        </p:txBody>
      </p:sp>
      <p:sp>
        <p:nvSpPr>
          <p:cNvPr id="10" name="shape-128">
            <a:extLst xmlns:a="http://schemas.openxmlformats.org/drawingml/2006/main">
              <a:ext uri="{FF2B5EF4-FFF2-40B4-BE49-F238E27FC236}">
                <a16:creationId xmlns:a16="http://schemas.microsoft.com/office/drawing/2014/main" id="{171960C7-D087-4B47-B89D-5653420C2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095500"/>
            <a:ext cx="1238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Потребность</a:t>
            </a:r>
          </a:p>
        </p:txBody>
      </p:sp>
      <p:sp>
        <p:nvSpPr>
          <p:cNvPr id="11" name="shape-129">
            <a:extLst xmlns:a="http://schemas.openxmlformats.org/drawingml/2006/main">
              <a:ext uri="{FF2B5EF4-FFF2-40B4-BE49-F238E27FC236}">
                <a16:creationId xmlns:a16="http://schemas.microsoft.com/office/drawing/2014/main" id="{0559DAD8-DC20-4C95-B9BC-1A6FAD913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90725" y="2114550"/>
            <a:ext cx="1905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hape-130">
            <a:extLst xmlns:a="http://schemas.openxmlformats.org/drawingml/2006/main">
              <a:ext uri="{FF2B5EF4-FFF2-40B4-BE49-F238E27FC236}">
                <a16:creationId xmlns:a16="http://schemas.microsoft.com/office/drawing/2014/main" id="{2D1A795C-C609-488C-8384-323DF9BF0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1771650"/>
            <a:ext cx="14287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shape-131">
            <a:extLst xmlns:a="http://schemas.openxmlformats.org/drawingml/2006/main">
              <a:ext uri="{FF2B5EF4-FFF2-40B4-BE49-F238E27FC236}">
                <a16:creationId xmlns:a16="http://schemas.microsoft.com/office/drawing/2014/main" id="{4ADCAB5D-06B8-4900-9163-76297DE2A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18669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D02</a:t>
            </a:r>
          </a:p>
        </p:txBody>
      </p:sp>
      <p:sp>
        <p:nvSpPr>
          <p:cNvPr id="14" name="shape-132">
            <a:extLst xmlns:a="http://schemas.openxmlformats.org/drawingml/2006/main">
              <a:ext uri="{FF2B5EF4-FFF2-40B4-BE49-F238E27FC236}">
                <a16:creationId xmlns:a16="http://schemas.microsoft.com/office/drawing/2014/main" id="{B42FFA5F-B3B2-4436-9484-61F8BDA27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2095500"/>
            <a:ext cx="1238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Классификация</a:t>
            </a:r>
          </a:p>
        </p:txBody>
      </p:sp>
      <p:sp>
        <p:nvSpPr>
          <p:cNvPr id="15" name="shape-133">
            <a:extLst xmlns:a="http://schemas.openxmlformats.org/drawingml/2006/main">
              <a:ext uri="{FF2B5EF4-FFF2-40B4-BE49-F238E27FC236}">
                <a16:creationId xmlns:a16="http://schemas.microsoft.com/office/drawing/2014/main" id="{06198EE4-C790-41C1-827C-B92F13FC5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29025" y="2114550"/>
            <a:ext cx="1905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shape-134">
            <a:extLst xmlns:a="http://schemas.openxmlformats.org/drawingml/2006/main">
              <a:ext uri="{FF2B5EF4-FFF2-40B4-BE49-F238E27FC236}">
                <a16:creationId xmlns:a16="http://schemas.microsoft.com/office/drawing/2014/main" id="{F241703C-E711-43D0-BDF5-F6998CB82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1771650"/>
            <a:ext cx="14287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7" name="shape-135">
            <a:extLst xmlns:a="http://schemas.openxmlformats.org/drawingml/2006/main">
              <a:ext uri="{FF2B5EF4-FFF2-40B4-BE49-F238E27FC236}">
                <a16:creationId xmlns:a16="http://schemas.microsoft.com/office/drawing/2014/main" id="{8298E41B-1625-4CBD-8F25-4E7C1EB34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18669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D03</a:t>
            </a:r>
          </a:p>
        </p:txBody>
      </p:sp>
      <p:sp>
        <p:nvSpPr>
          <p:cNvPr id="18" name="shape-136">
            <a:extLst xmlns:a="http://schemas.openxmlformats.org/drawingml/2006/main">
              <a:ext uri="{FF2B5EF4-FFF2-40B4-BE49-F238E27FC236}">
                <a16:creationId xmlns:a16="http://schemas.microsoft.com/office/drawing/2014/main" id="{0D59538B-6EE6-4BE9-A13D-F1A572536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2095500"/>
            <a:ext cx="1238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Сбор данных</a:t>
            </a:r>
          </a:p>
        </p:txBody>
      </p:sp>
      <p:sp>
        <p:nvSpPr>
          <p:cNvPr id="19" name="shape-137">
            <a:extLst xmlns:a="http://schemas.openxmlformats.org/drawingml/2006/main">
              <a:ext uri="{FF2B5EF4-FFF2-40B4-BE49-F238E27FC236}">
                <a16:creationId xmlns:a16="http://schemas.microsoft.com/office/drawing/2014/main" id="{D8FB2A27-C46B-49BA-93D6-4D001E15B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67325" y="2114550"/>
            <a:ext cx="1905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shape-138">
            <a:extLst xmlns:a="http://schemas.openxmlformats.org/drawingml/2006/main">
              <a:ext uri="{FF2B5EF4-FFF2-40B4-BE49-F238E27FC236}">
                <a16:creationId xmlns:a16="http://schemas.microsoft.com/office/drawing/2014/main" id="{32AD671B-F660-4589-B473-AD2B9D621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1771650"/>
            <a:ext cx="14287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shape-139">
            <a:extLst xmlns:a="http://schemas.openxmlformats.org/drawingml/2006/main">
              <a:ext uri="{FF2B5EF4-FFF2-40B4-BE49-F238E27FC236}">
                <a16:creationId xmlns:a16="http://schemas.microsoft.com/office/drawing/2014/main" id="{FFB7CD1B-E84C-4752-AA9E-BB54DC844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1650" y="18669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D04</a:t>
            </a:r>
          </a:p>
        </p:txBody>
      </p:sp>
      <p:sp>
        <p:nvSpPr>
          <p:cNvPr id="22" name="shape-140">
            <a:extLst xmlns:a="http://schemas.openxmlformats.org/drawingml/2006/main">
              <a:ext uri="{FF2B5EF4-FFF2-40B4-BE49-F238E27FC236}">
                <a16:creationId xmlns:a16="http://schemas.microsoft.com/office/drawing/2014/main" id="{816BC5A4-0C12-4C37-B495-FDAA61BD3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2095500"/>
            <a:ext cx="1238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Подготовка</a:t>
            </a:r>
          </a:p>
        </p:txBody>
      </p:sp>
      <p:sp>
        <p:nvSpPr>
          <p:cNvPr id="23" name="shape-141">
            <a:extLst xmlns:a="http://schemas.openxmlformats.org/drawingml/2006/main">
              <a:ext uri="{FF2B5EF4-FFF2-40B4-BE49-F238E27FC236}">
                <a16:creationId xmlns:a16="http://schemas.microsoft.com/office/drawing/2014/main" id="{37D65292-188E-4159-9B8B-D3764A354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2114550"/>
            <a:ext cx="1905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shape-142">
            <a:extLst xmlns:a="http://schemas.openxmlformats.org/drawingml/2006/main">
              <a:ext uri="{FF2B5EF4-FFF2-40B4-BE49-F238E27FC236}">
                <a16:creationId xmlns:a16="http://schemas.microsoft.com/office/drawing/2014/main" id="{E03273AF-F3C5-49D5-BCB6-902286DA9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1771650"/>
            <a:ext cx="14287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5" name="shape-143">
            <a:extLst xmlns:a="http://schemas.openxmlformats.org/drawingml/2006/main">
              <a:ext uri="{FF2B5EF4-FFF2-40B4-BE49-F238E27FC236}">
                <a16:creationId xmlns:a16="http://schemas.microsoft.com/office/drawing/2014/main" id="{E7B9CCD0-7572-432F-B996-4B776D64A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8669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D05</a:t>
            </a:r>
          </a:p>
        </p:txBody>
      </p:sp>
      <p:sp>
        <p:nvSpPr>
          <p:cNvPr id="26" name="shape-144">
            <a:extLst xmlns:a="http://schemas.openxmlformats.org/drawingml/2006/main">
              <a:ext uri="{FF2B5EF4-FFF2-40B4-BE49-F238E27FC236}">
                <a16:creationId xmlns:a16="http://schemas.microsoft.com/office/drawing/2014/main" id="{29B69C72-C65F-49E7-ADFA-CB4D31CDF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2095500"/>
            <a:ext cx="1238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Проверка фактов</a:t>
            </a:r>
          </a:p>
        </p:txBody>
      </p:sp>
      <p:sp>
        <p:nvSpPr>
          <p:cNvPr id="27" name="shape-145">
            <a:extLst xmlns:a="http://schemas.openxmlformats.org/drawingml/2006/main">
              <a:ext uri="{FF2B5EF4-FFF2-40B4-BE49-F238E27FC236}">
                <a16:creationId xmlns:a16="http://schemas.microsoft.com/office/drawing/2014/main" id="{76ACEAAD-2806-42C3-BC3F-719B6F1B2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3925" y="2114550"/>
            <a:ext cx="1905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shape-146">
            <a:extLst xmlns:a="http://schemas.openxmlformats.org/drawingml/2006/main">
              <a:ext uri="{FF2B5EF4-FFF2-40B4-BE49-F238E27FC236}">
                <a16:creationId xmlns:a16="http://schemas.microsoft.com/office/drawing/2014/main" id="{464BDDD2-055A-4FA8-A9FE-A7C7883DB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1771650"/>
            <a:ext cx="14287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9" name="shape-147">
            <a:extLst xmlns:a="http://schemas.openxmlformats.org/drawingml/2006/main">
              <a:ext uri="{FF2B5EF4-FFF2-40B4-BE49-F238E27FC236}">
                <a16:creationId xmlns:a16="http://schemas.microsoft.com/office/drawing/2014/main" id="{77B191AE-F7CD-4362-BA0C-B5E3C08A6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8669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D06</a:t>
            </a:r>
          </a:p>
        </p:txBody>
      </p:sp>
      <p:sp>
        <p:nvSpPr>
          <p:cNvPr id="30" name="shape-148">
            <a:extLst xmlns:a="http://schemas.openxmlformats.org/drawingml/2006/main">
              <a:ext uri="{FF2B5EF4-FFF2-40B4-BE49-F238E27FC236}">
                <a16:creationId xmlns:a16="http://schemas.microsoft.com/office/drawing/2014/main" id="{6436B3B7-D716-45CD-A62D-9C1D76F4F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095500"/>
            <a:ext cx="1238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Право и защита</a:t>
            </a:r>
          </a:p>
        </p:txBody>
      </p:sp>
      <p:sp>
        <p:nvSpPr>
          <p:cNvPr id="31" name="shape-149">
            <a:extLst xmlns:a="http://schemas.openxmlformats.org/drawingml/2006/main">
              <a:ext uri="{FF2B5EF4-FFF2-40B4-BE49-F238E27FC236}">
                <a16:creationId xmlns:a16="http://schemas.microsoft.com/office/drawing/2014/main" id="{18422DE8-B56C-4A1B-9C01-C058AC839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82225" y="2114550"/>
            <a:ext cx="1905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shape-150">
            <a:extLst xmlns:a="http://schemas.openxmlformats.org/drawingml/2006/main">
              <a:ext uri="{FF2B5EF4-FFF2-40B4-BE49-F238E27FC236}">
                <a16:creationId xmlns:a16="http://schemas.microsoft.com/office/drawing/2014/main" id="{385F89CD-A13B-4718-B248-F9E9BF4A6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1771650"/>
            <a:ext cx="14287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3" name="shape-151">
            <a:extLst xmlns:a="http://schemas.openxmlformats.org/drawingml/2006/main">
              <a:ext uri="{FF2B5EF4-FFF2-40B4-BE49-F238E27FC236}">
                <a16:creationId xmlns:a16="http://schemas.microsoft.com/office/drawing/2014/main" id="{7816D03E-7B37-4744-8B65-08A9AF054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18669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D07</a:t>
            </a:r>
          </a:p>
        </p:txBody>
      </p:sp>
      <p:sp>
        <p:nvSpPr>
          <p:cNvPr id="34" name="shape-152">
            <a:extLst xmlns:a="http://schemas.openxmlformats.org/drawingml/2006/main">
              <a:ext uri="{FF2B5EF4-FFF2-40B4-BE49-F238E27FC236}">
                <a16:creationId xmlns:a16="http://schemas.microsoft.com/office/drawing/2014/main" id="{E1A095BD-A256-4B54-9436-E6089C90E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2095500"/>
            <a:ext cx="1238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Согласование</a:t>
            </a:r>
          </a:p>
        </p:txBody>
      </p:sp>
      <p:sp>
        <p:nvSpPr>
          <p:cNvPr id="35" name="shape-153">
            <a:extLst xmlns:a="http://schemas.openxmlformats.org/drawingml/2006/main">
              <a:ext uri="{FF2B5EF4-FFF2-40B4-BE49-F238E27FC236}">
                <a16:creationId xmlns:a16="http://schemas.microsoft.com/office/drawing/2014/main" id="{6F6C4510-FB46-47D5-BE3E-E10E6D2FE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0"/>
            <a:ext cx="14287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3F7FB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6" name="shape-154">
            <a:extLst xmlns:a="http://schemas.openxmlformats.org/drawingml/2006/main">
              <a:ext uri="{FF2B5EF4-FFF2-40B4-BE49-F238E27FC236}">
                <a16:creationId xmlns:a16="http://schemas.microsoft.com/office/drawing/2014/main" id="{02B76204-F1BF-4CD8-9019-8D4AD2C27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3375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D08</a:t>
            </a:r>
          </a:p>
        </p:txBody>
      </p:sp>
      <p:sp>
        <p:nvSpPr>
          <p:cNvPr id="37" name="shape-155">
            <a:extLst xmlns:a="http://schemas.openxmlformats.org/drawingml/2006/main">
              <a:ext uri="{FF2B5EF4-FFF2-40B4-BE49-F238E27FC236}">
                <a16:creationId xmlns:a16="http://schemas.microsoft.com/office/drawing/2014/main" id="{75B3D73F-8F01-48B3-BFE9-9101B4CEB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62350"/>
            <a:ext cx="1238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Подпись</a:t>
            </a:r>
          </a:p>
        </p:txBody>
      </p:sp>
      <p:sp>
        <p:nvSpPr>
          <p:cNvPr id="38" name="shape-156">
            <a:extLst xmlns:a="http://schemas.openxmlformats.org/drawingml/2006/main">
              <a:ext uri="{FF2B5EF4-FFF2-40B4-BE49-F238E27FC236}">
                <a16:creationId xmlns:a16="http://schemas.microsoft.com/office/drawing/2014/main" id="{08DAA69D-CD96-4CB0-802D-A7941633E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90725" y="3581400"/>
            <a:ext cx="1905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shape-157">
            <a:extLst xmlns:a="http://schemas.openxmlformats.org/drawingml/2006/main">
              <a:ext uri="{FF2B5EF4-FFF2-40B4-BE49-F238E27FC236}">
                <a16:creationId xmlns:a16="http://schemas.microsoft.com/office/drawing/2014/main" id="{8C30F119-3C0E-4EDF-B865-6D485F158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238500"/>
            <a:ext cx="14287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3F7FB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40" name="shape-158">
            <a:extLst xmlns:a="http://schemas.openxmlformats.org/drawingml/2006/main">
              <a:ext uri="{FF2B5EF4-FFF2-40B4-BE49-F238E27FC236}">
                <a16:creationId xmlns:a16="http://schemas.microsoft.com/office/drawing/2014/main" id="{239B60BE-7C0E-453E-A997-5C1D65550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333375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D09</a:t>
            </a:r>
          </a:p>
        </p:txBody>
      </p:sp>
      <p:sp>
        <p:nvSpPr>
          <p:cNvPr id="41" name="shape-159">
            <a:extLst xmlns:a="http://schemas.openxmlformats.org/drawingml/2006/main">
              <a:ext uri="{FF2B5EF4-FFF2-40B4-BE49-F238E27FC236}">
                <a16:creationId xmlns:a16="http://schemas.microsoft.com/office/drawing/2014/main" id="{14D97B81-80A5-48C9-91B2-69DACD8DA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3562350"/>
            <a:ext cx="1238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Регистрация</a:t>
            </a:r>
          </a:p>
        </p:txBody>
      </p:sp>
      <p:sp>
        <p:nvSpPr>
          <p:cNvPr id="42" name="shape-160">
            <a:extLst xmlns:a="http://schemas.openxmlformats.org/drawingml/2006/main">
              <a:ext uri="{FF2B5EF4-FFF2-40B4-BE49-F238E27FC236}">
                <a16:creationId xmlns:a16="http://schemas.microsoft.com/office/drawing/2014/main" id="{AABABB8D-D2C5-4550-8728-577D54248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29025" y="3581400"/>
            <a:ext cx="1905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shape-161">
            <a:extLst xmlns:a="http://schemas.openxmlformats.org/drawingml/2006/main">
              <a:ext uri="{FF2B5EF4-FFF2-40B4-BE49-F238E27FC236}">
                <a16:creationId xmlns:a16="http://schemas.microsoft.com/office/drawing/2014/main" id="{36014BD5-DF18-4850-B5E3-F2D6EEB39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3238500"/>
            <a:ext cx="14287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3F7FB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44" name="shape-162">
            <a:extLst xmlns:a="http://schemas.openxmlformats.org/drawingml/2006/main">
              <a:ext uri="{FF2B5EF4-FFF2-40B4-BE49-F238E27FC236}">
                <a16:creationId xmlns:a16="http://schemas.microsoft.com/office/drawing/2014/main" id="{37F5582D-4F1E-4C9B-98CB-F560FA465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333375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D10</a:t>
            </a:r>
          </a:p>
        </p:txBody>
      </p:sp>
      <p:sp>
        <p:nvSpPr>
          <p:cNvPr id="45" name="shape-163">
            <a:extLst xmlns:a="http://schemas.openxmlformats.org/drawingml/2006/main">
              <a:ext uri="{FF2B5EF4-FFF2-40B4-BE49-F238E27FC236}">
                <a16:creationId xmlns:a16="http://schemas.microsoft.com/office/drawing/2014/main" id="{B3772E58-CC28-4A86-B2F9-02F8AF085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3562350"/>
            <a:ext cx="1238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Доведение</a:t>
            </a:r>
          </a:p>
        </p:txBody>
      </p:sp>
      <p:sp>
        <p:nvSpPr>
          <p:cNvPr id="46" name="shape-164">
            <a:extLst xmlns:a="http://schemas.openxmlformats.org/drawingml/2006/main">
              <a:ext uri="{FF2B5EF4-FFF2-40B4-BE49-F238E27FC236}">
                <a16:creationId xmlns:a16="http://schemas.microsoft.com/office/drawing/2014/main" id="{FFA49354-DC44-47B1-83F4-E52628F6D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67325" y="3581400"/>
            <a:ext cx="1905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shape-165">
            <a:extLst xmlns:a="http://schemas.openxmlformats.org/drawingml/2006/main">
              <a:ext uri="{FF2B5EF4-FFF2-40B4-BE49-F238E27FC236}">
                <a16:creationId xmlns:a16="http://schemas.microsoft.com/office/drawing/2014/main" id="{470949C1-0F08-443F-8906-D812D80BB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3238500"/>
            <a:ext cx="14287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3F7FB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48" name="shape-166">
            <a:extLst xmlns:a="http://schemas.openxmlformats.org/drawingml/2006/main">
              <a:ext uri="{FF2B5EF4-FFF2-40B4-BE49-F238E27FC236}">
                <a16:creationId xmlns:a16="http://schemas.microsoft.com/office/drawing/2014/main" id="{B50BE2F1-E19A-4934-A4D0-E8D6FA323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1650" y="333375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D11</a:t>
            </a:r>
          </a:p>
        </p:txBody>
      </p:sp>
      <p:sp>
        <p:nvSpPr>
          <p:cNvPr id="49" name="shape-167">
            <a:extLst xmlns:a="http://schemas.openxmlformats.org/drawingml/2006/main">
              <a:ext uri="{FF2B5EF4-FFF2-40B4-BE49-F238E27FC236}">
                <a16:creationId xmlns:a16="http://schemas.microsoft.com/office/drawing/2014/main" id="{E63777B1-BA56-47B1-B021-8BCF748B6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3562350"/>
            <a:ext cx="1238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Исполнение</a:t>
            </a:r>
          </a:p>
        </p:txBody>
      </p:sp>
      <p:sp>
        <p:nvSpPr>
          <p:cNvPr id="50" name="shape-168">
            <a:extLst xmlns:a="http://schemas.openxmlformats.org/drawingml/2006/main">
              <a:ext uri="{FF2B5EF4-FFF2-40B4-BE49-F238E27FC236}">
                <a16:creationId xmlns:a16="http://schemas.microsoft.com/office/drawing/2014/main" id="{C19E3567-24D8-4350-82F5-D52060E35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3581400"/>
            <a:ext cx="1905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shape-169">
            <a:extLst xmlns:a="http://schemas.openxmlformats.org/drawingml/2006/main">
              <a:ext uri="{FF2B5EF4-FFF2-40B4-BE49-F238E27FC236}">
                <a16:creationId xmlns:a16="http://schemas.microsoft.com/office/drawing/2014/main" id="{DE073F9A-5851-4083-87B1-6BEC02445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3238500"/>
            <a:ext cx="14287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3F7FB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52" name="shape-170">
            <a:extLst xmlns:a="http://schemas.openxmlformats.org/drawingml/2006/main">
              <a:ext uri="{FF2B5EF4-FFF2-40B4-BE49-F238E27FC236}">
                <a16:creationId xmlns:a16="http://schemas.microsoft.com/office/drawing/2014/main" id="{21D9D8CF-6570-4497-8F33-A959F1444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333375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D12</a:t>
            </a:r>
          </a:p>
        </p:txBody>
      </p:sp>
      <p:sp>
        <p:nvSpPr>
          <p:cNvPr id="53" name="shape-171">
            <a:extLst xmlns:a="http://schemas.openxmlformats.org/drawingml/2006/main">
              <a:ext uri="{FF2B5EF4-FFF2-40B4-BE49-F238E27FC236}">
                <a16:creationId xmlns:a16="http://schemas.microsoft.com/office/drawing/2014/main" id="{8E9539AA-C0B0-42BC-A8EF-EE27A6814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3562350"/>
            <a:ext cx="1238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Приёмка</a:t>
            </a:r>
          </a:p>
        </p:txBody>
      </p:sp>
      <p:sp>
        <p:nvSpPr>
          <p:cNvPr id="54" name="shape-172">
            <a:extLst xmlns:a="http://schemas.openxmlformats.org/drawingml/2006/main">
              <a:ext uri="{FF2B5EF4-FFF2-40B4-BE49-F238E27FC236}">
                <a16:creationId xmlns:a16="http://schemas.microsoft.com/office/drawing/2014/main" id="{F5A3EBB9-BA20-446D-BAFB-8843689F5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3925" y="3581400"/>
            <a:ext cx="1905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shape-173">
            <a:extLst xmlns:a="http://schemas.openxmlformats.org/drawingml/2006/main">
              <a:ext uri="{FF2B5EF4-FFF2-40B4-BE49-F238E27FC236}">
                <a16:creationId xmlns:a16="http://schemas.microsoft.com/office/drawing/2014/main" id="{1C917DE4-751E-4AC9-A4B4-5A1EEDAAE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238500"/>
            <a:ext cx="14287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56" name="shape-174">
            <a:extLst xmlns:a="http://schemas.openxmlformats.org/drawingml/2006/main">
              <a:ext uri="{FF2B5EF4-FFF2-40B4-BE49-F238E27FC236}">
                <a16:creationId xmlns:a16="http://schemas.microsoft.com/office/drawing/2014/main" id="{73896875-8397-456F-BB6D-CBD92E1CB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33375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D13</a:t>
            </a:r>
          </a:p>
        </p:txBody>
      </p:sp>
      <p:sp>
        <p:nvSpPr>
          <p:cNvPr id="57" name="shape-175">
            <a:extLst xmlns:a="http://schemas.openxmlformats.org/drawingml/2006/main">
              <a:ext uri="{FF2B5EF4-FFF2-40B4-BE49-F238E27FC236}">
                <a16:creationId xmlns:a16="http://schemas.microsoft.com/office/drawing/2014/main" id="{78A463F0-CEA6-4B24-8A11-EE559C56C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3562350"/>
            <a:ext cx="1238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Архив / знание</a:t>
            </a:r>
          </a:p>
        </p:txBody>
      </p:sp>
      <p:sp>
        <p:nvSpPr>
          <p:cNvPr id="58" name="shape-176">
            <a:extLst xmlns:a="http://schemas.openxmlformats.org/drawingml/2006/main">
              <a:ext uri="{FF2B5EF4-FFF2-40B4-BE49-F238E27FC236}">
                <a16:creationId xmlns:a16="http://schemas.microsoft.com/office/drawing/2014/main" id="{7C5DD6BB-3992-4465-BB28-4CA0CAA04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4933950"/>
            <a:ext cx="8724900" cy="72390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shape-177">
            <a:extLst xmlns:a="http://schemas.openxmlformats.org/drawingml/2006/main">
              <a:ext uri="{FF2B5EF4-FFF2-40B4-BE49-F238E27FC236}">
                <a16:creationId xmlns:a16="http://schemas.microsoft.com/office/drawing/2014/main" id="{9ECC99EE-EAF8-4680-8260-FAADD25F1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5076825"/>
            <a:ext cx="81153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714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Результат D12 и знания D13 становятся входом для новой потребности D01</a:t>
            </a:r>
          </a:p>
        </p:txBody>
      </p:sp>
    </p:spTree>
    <p:extLst>
      <p:ext uri="{BB962C8B-B14F-4D97-AF65-F5344CB8AC3E}">
        <p14:creationId xmlns:p14="http://schemas.microsoft.com/office/powerpoint/2010/main" val="17633161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9" name="shape-178">
            <a:extLst xmlns:a="http://schemas.openxmlformats.org/drawingml/2006/main">
              <a:ext uri="{FF2B5EF4-FFF2-40B4-BE49-F238E27FC236}">
                <a16:creationId xmlns:a16="http://schemas.microsoft.com/office/drawing/2014/main" id="{6F815572-F5A4-4D40-8E0C-52E6928CC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179">
            <a:extLst xmlns:a="http://schemas.openxmlformats.org/drawingml/2006/main">
              <a:ext uri="{FF2B5EF4-FFF2-40B4-BE49-F238E27FC236}">
                <a16:creationId xmlns:a16="http://schemas.microsoft.com/office/drawing/2014/main" id="{E5E6866F-2278-4AAB-9067-616FD5CE3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0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СОСТОЯНИЯ</a:t>
            </a:r>
          </a:p>
        </p:txBody>
      </p:sp>
      <p:sp>
        <p:nvSpPr>
          <p:cNvPr id="3" name="shape-180">
            <a:extLst xmlns:a="http://schemas.openxmlformats.org/drawingml/2006/main">
              <a:ext uri="{FF2B5EF4-FFF2-40B4-BE49-F238E27FC236}">
                <a16:creationId xmlns:a16="http://schemas.microsoft.com/office/drawing/2014/main" id="{393AED8A-9778-44A7-82BA-7ACCA0498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shape-181">
            <a:extLst xmlns:a="http://schemas.openxmlformats.org/drawingml/2006/main">
              <a:ext uri="{FF2B5EF4-FFF2-40B4-BE49-F238E27FC236}">
                <a16:creationId xmlns:a16="http://schemas.microsoft.com/office/drawing/2014/main" id="{E13148B7-4C34-41B2-996D-343EC86CA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Статус определяется событием, а не названием папки</a:t>
            </a:r>
          </a:p>
        </p:txBody>
      </p:sp>
      <p:sp>
        <p:nvSpPr>
          <p:cNvPr id="5" name="shape-182">
            <a:extLst xmlns:a="http://schemas.openxmlformats.org/drawingml/2006/main">
              <a:ext uri="{FF2B5EF4-FFF2-40B4-BE49-F238E27FC236}">
                <a16:creationId xmlns:a16="http://schemas.microsoft.com/office/drawing/2014/main" id="{28F24346-DA7A-4227-B8F9-A8035EC26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183">
            <a:extLst xmlns:a="http://schemas.openxmlformats.org/drawingml/2006/main">
              <a:ext uri="{FF2B5EF4-FFF2-40B4-BE49-F238E27FC236}">
                <a16:creationId xmlns:a16="http://schemas.microsoft.com/office/drawing/2014/main" id="{AEF169B3-03B5-405F-8F94-A3C8EB906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33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Идеальный документооборот  •  СУР  •  27.08.2026</a:t>
            </a:r>
          </a:p>
        </p:txBody>
      </p:sp>
      <p:sp>
        <p:nvSpPr>
          <p:cNvPr id="7" name="shape-184">
            <a:extLst xmlns:a="http://schemas.openxmlformats.org/drawingml/2006/main">
              <a:ext uri="{FF2B5EF4-FFF2-40B4-BE49-F238E27FC236}">
                <a16:creationId xmlns:a16="http://schemas.microsoft.com/office/drawing/2014/main" id="{5A4471E0-8082-4DA7-8BBC-ED00883C6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185">
            <a:extLst xmlns:a="http://schemas.openxmlformats.org/drawingml/2006/main">
              <a:ext uri="{FF2B5EF4-FFF2-40B4-BE49-F238E27FC236}">
                <a16:creationId xmlns:a16="http://schemas.microsoft.com/office/drawing/2014/main" id="{43508898-93FC-462F-9F43-A5B15F78E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343150"/>
            <a:ext cx="933450" cy="933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hape-186">
            <a:extLst xmlns:a="http://schemas.openxmlformats.org/drawingml/2006/main">
              <a:ext uri="{FF2B5EF4-FFF2-40B4-BE49-F238E27FC236}">
                <a16:creationId xmlns:a16="http://schemas.microsoft.com/office/drawing/2014/main" id="{54C1F385-389A-483A-BF3A-DC2910CE8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543175"/>
            <a:ext cx="3619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shape-187">
            <a:extLst xmlns:a="http://schemas.openxmlformats.org/drawingml/2006/main">
              <a:ext uri="{FF2B5EF4-FFF2-40B4-BE49-F238E27FC236}">
                <a16:creationId xmlns:a16="http://schemas.microsoft.com/office/drawing/2014/main" id="{221F2502-19D2-423D-A373-264FC69B7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76625"/>
            <a:ext cx="1200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Проект</a:t>
            </a:r>
          </a:p>
        </p:txBody>
      </p:sp>
      <p:sp>
        <p:nvSpPr>
          <p:cNvPr id="11" name="shape-188">
            <a:extLst xmlns:a="http://schemas.openxmlformats.org/drawingml/2006/main">
              <a:ext uri="{FF2B5EF4-FFF2-40B4-BE49-F238E27FC236}">
                <a16:creationId xmlns:a16="http://schemas.microsoft.com/office/drawing/2014/main" id="{ECC9280F-4224-4E02-96DC-51FE1CC7D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" y="3810000"/>
            <a:ext cx="1314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создан паспорт</a:t>
            </a:r>
          </a:p>
        </p:txBody>
      </p:sp>
      <p:sp>
        <p:nvSpPr>
          <p:cNvPr id="12" name="shape-189">
            <a:extLst xmlns:a="http://schemas.openxmlformats.org/drawingml/2006/main">
              <a:ext uri="{FF2B5EF4-FFF2-40B4-BE49-F238E27FC236}">
                <a16:creationId xmlns:a16="http://schemas.microsoft.com/office/drawing/2014/main" id="{888EF2D3-F2C0-4827-858B-58F900EE2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686050"/>
            <a:ext cx="400050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shape-190">
            <a:extLst xmlns:a="http://schemas.openxmlformats.org/drawingml/2006/main">
              <a:ext uri="{FF2B5EF4-FFF2-40B4-BE49-F238E27FC236}">
                <a16:creationId xmlns:a16="http://schemas.microsoft.com/office/drawing/2014/main" id="{E72DA53E-28B7-4E7E-A305-0CD20C44F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2343150"/>
            <a:ext cx="933450" cy="933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shape-191">
            <a:extLst xmlns:a="http://schemas.openxmlformats.org/drawingml/2006/main">
              <a:ext uri="{FF2B5EF4-FFF2-40B4-BE49-F238E27FC236}">
                <a16:creationId xmlns:a16="http://schemas.microsoft.com/office/drawing/2014/main" id="{158B41C7-B205-4B26-8B07-70CE844D2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543175"/>
            <a:ext cx="3619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5" name="shape-192">
            <a:extLst xmlns:a="http://schemas.openxmlformats.org/drawingml/2006/main">
              <a:ext uri="{FF2B5EF4-FFF2-40B4-BE49-F238E27FC236}">
                <a16:creationId xmlns:a16="http://schemas.microsoft.com/office/drawing/2014/main" id="{25762C62-B167-4F03-8964-8566CB848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19275" y="3476625"/>
            <a:ext cx="1200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Проверен</a:t>
            </a:r>
          </a:p>
        </p:txBody>
      </p:sp>
      <p:sp>
        <p:nvSpPr>
          <p:cNvPr id="16" name="shape-193">
            <a:extLst xmlns:a="http://schemas.openxmlformats.org/drawingml/2006/main">
              <a:ext uri="{FF2B5EF4-FFF2-40B4-BE49-F238E27FC236}">
                <a16:creationId xmlns:a16="http://schemas.microsoft.com/office/drawing/2014/main" id="{B7030A71-16E7-4BCF-AD11-4CA0F23A4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2125" y="3810000"/>
            <a:ext cx="1314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проверены факты</a:t>
            </a:r>
          </a:p>
        </p:txBody>
      </p:sp>
      <p:sp>
        <p:nvSpPr>
          <p:cNvPr id="17" name="shape-194">
            <a:extLst xmlns:a="http://schemas.openxmlformats.org/drawingml/2006/main">
              <a:ext uri="{FF2B5EF4-FFF2-40B4-BE49-F238E27FC236}">
                <a16:creationId xmlns:a16="http://schemas.microsoft.com/office/drawing/2014/main" id="{48218261-F5C8-4487-928D-E2100D0B9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2686050"/>
            <a:ext cx="400050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shape-195">
            <a:extLst xmlns:a="http://schemas.openxmlformats.org/drawingml/2006/main">
              <a:ext uri="{FF2B5EF4-FFF2-40B4-BE49-F238E27FC236}">
                <a16:creationId xmlns:a16="http://schemas.microsoft.com/office/drawing/2014/main" id="{82BAA9D0-3EE4-45FE-B9BA-11506F0DA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343150"/>
            <a:ext cx="933450" cy="933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shape-196">
            <a:extLst xmlns:a="http://schemas.openxmlformats.org/drawingml/2006/main">
              <a:ext uri="{FF2B5EF4-FFF2-40B4-BE49-F238E27FC236}">
                <a16:creationId xmlns:a16="http://schemas.microsoft.com/office/drawing/2014/main" id="{19A8B264-91CE-42B8-BAF7-CD058D0C1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2543175"/>
            <a:ext cx="3619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0" name="shape-197">
            <a:extLst xmlns:a="http://schemas.openxmlformats.org/drawingml/2006/main">
              <a:ext uri="{FF2B5EF4-FFF2-40B4-BE49-F238E27FC236}">
                <a16:creationId xmlns:a16="http://schemas.microsoft.com/office/drawing/2014/main" id="{FFFD43D8-D7C7-4A9E-93D5-AC73886F8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3476625"/>
            <a:ext cx="1200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Согласован</a:t>
            </a:r>
          </a:p>
        </p:txBody>
      </p:sp>
      <p:sp>
        <p:nvSpPr>
          <p:cNvPr id="21" name="shape-198">
            <a:extLst xmlns:a="http://schemas.openxmlformats.org/drawingml/2006/main">
              <a:ext uri="{FF2B5EF4-FFF2-40B4-BE49-F238E27FC236}">
                <a16:creationId xmlns:a16="http://schemas.microsoft.com/office/drawing/2014/main" id="{F8B94274-5DA6-4CA7-9E13-48F29B72C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3810000"/>
            <a:ext cx="1314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разрешены позиции</a:t>
            </a:r>
          </a:p>
        </p:txBody>
      </p:sp>
      <p:sp>
        <p:nvSpPr>
          <p:cNvPr id="22" name="shape-199">
            <a:extLst xmlns:a="http://schemas.openxmlformats.org/drawingml/2006/main">
              <a:ext uri="{FF2B5EF4-FFF2-40B4-BE49-F238E27FC236}">
                <a16:creationId xmlns:a16="http://schemas.microsoft.com/office/drawing/2014/main" id="{8EF10A4A-23CB-4AC1-8A44-979F5D33D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686050"/>
            <a:ext cx="400050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shape-200">
            <a:extLst xmlns:a="http://schemas.openxmlformats.org/drawingml/2006/main">
              <a:ext uri="{FF2B5EF4-FFF2-40B4-BE49-F238E27FC236}">
                <a16:creationId xmlns:a16="http://schemas.microsoft.com/office/drawing/2014/main" id="{0F647B7B-7BC7-4FD0-9948-EDEB2C605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2343150"/>
            <a:ext cx="933450" cy="933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5A25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shape-201">
            <a:extLst xmlns:a="http://schemas.openxmlformats.org/drawingml/2006/main">
              <a:ext uri="{FF2B5EF4-FFF2-40B4-BE49-F238E27FC236}">
                <a16:creationId xmlns:a16="http://schemas.microsoft.com/office/drawing/2014/main" id="{AD097079-401C-4464-9197-91CF23D6C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2543175"/>
            <a:ext cx="3619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5" name="shape-202">
            <a:extLst xmlns:a="http://schemas.openxmlformats.org/drawingml/2006/main">
              <a:ext uri="{FF2B5EF4-FFF2-40B4-BE49-F238E27FC236}">
                <a16:creationId xmlns:a16="http://schemas.microsoft.com/office/drawing/2014/main" id="{E4F14946-51AB-422C-8CA3-13351F257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6775" y="3476625"/>
            <a:ext cx="1200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Утверждён</a:t>
            </a:r>
          </a:p>
        </p:txBody>
      </p:sp>
      <p:sp>
        <p:nvSpPr>
          <p:cNvPr id="26" name="shape-203">
            <a:extLst xmlns:a="http://schemas.openxmlformats.org/drawingml/2006/main">
              <a:ext uri="{FF2B5EF4-FFF2-40B4-BE49-F238E27FC236}">
                <a16:creationId xmlns:a16="http://schemas.microsoft.com/office/drawing/2014/main" id="{E541AE13-2678-414F-A173-B021E42EF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3810000"/>
            <a:ext cx="1314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подписана версия</a:t>
            </a:r>
          </a:p>
        </p:txBody>
      </p:sp>
      <p:sp>
        <p:nvSpPr>
          <p:cNvPr id="27" name="shape-204">
            <a:extLst xmlns:a="http://schemas.openxmlformats.org/drawingml/2006/main">
              <a:ext uri="{FF2B5EF4-FFF2-40B4-BE49-F238E27FC236}">
                <a16:creationId xmlns:a16="http://schemas.microsoft.com/office/drawing/2014/main" id="{639F93BB-EE2F-4A92-8B7C-391D7C53F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2686050"/>
            <a:ext cx="400050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shape-205">
            <a:extLst xmlns:a="http://schemas.openxmlformats.org/drawingml/2006/main">
              <a:ext uri="{FF2B5EF4-FFF2-40B4-BE49-F238E27FC236}">
                <a16:creationId xmlns:a16="http://schemas.microsoft.com/office/drawing/2014/main" id="{6B1D32A4-CE22-4A6D-AA09-2218F3C6F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2343150"/>
            <a:ext cx="933450" cy="933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shape-206">
            <a:extLst xmlns:a="http://schemas.openxmlformats.org/drawingml/2006/main">
              <a:ext uri="{FF2B5EF4-FFF2-40B4-BE49-F238E27FC236}">
                <a16:creationId xmlns:a16="http://schemas.microsoft.com/office/drawing/2014/main" id="{E2AEDA83-4D7B-4489-A0E2-29513AAB7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2543175"/>
            <a:ext cx="3619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30" name="shape-207">
            <a:extLst xmlns:a="http://schemas.openxmlformats.org/drawingml/2006/main">
              <a:ext uri="{FF2B5EF4-FFF2-40B4-BE49-F238E27FC236}">
                <a16:creationId xmlns:a16="http://schemas.microsoft.com/office/drawing/2014/main" id="{D3169855-56FE-40F8-A14B-CE53CB29E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5525" y="3476625"/>
            <a:ext cx="1200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Действует</a:t>
            </a:r>
          </a:p>
        </p:txBody>
      </p:sp>
      <p:sp>
        <p:nvSpPr>
          <p:cNvPr id="31" name="shape-208">
            <a:extLst xmlns:a="http://schemas.openxmlformats.org/drawingml/2006/main">
              <a:ext uri="{FF2B5EF4-FFF2-40B4-BE49-F238E27FC236}">
                <a16:creationId xmlns:a16="http://schemas.microsoft.com/office/drawing/2014/main" id="{FFA04F72-62E6-4584-A2C8-718484FA1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3810000"/>
            <a:ext cx="1314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доведён адресатам</a:t>
            </a:r>
          </a:p>
        </p:txBody>
      </p:sp>
      <p:sp>
        <p:nvSpPr>
          <p:cNvPr id="32" name="shape-209">
            <a:extLst xmlns:a="http://schemas.openxmlformats.org/drawingml/2006/main">
              <a:ext uri="{FF2B5EF4-FFF2-40B4-BE49-F238E27FC236}">
                <a16:creationId xmlns:a16="http://schemas.microsoft.com/office/drawing/2014/main" id="{35461F2F-ED75-495E-B09D-0436CEAE4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2686050"/>
            <a:ext cx="400050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shape-210">
            <a:extLst xmlns:a="http://schemas.openxmlformats.org/drawingml/2006/main">
              <a:ext uri="{FF2B5EF4-FFF2-40B4-BE49-F238E27FC236}">
                <a16:creationId xmlns:a16="http://schemas.microsoft.com/office/drawing/2014/main" id="{A37E9378-5E94-4565-9101-F9B8998D5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2343150"/>
            <a:ext cx="933450" cy="933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shape-211">
            <a:extLst xmlns:a="http://schemas.openxmlformats.org/drawingml/2006/main">
              <a:ext uri="{FF2B5EF4-FFF2-40B4-BE49-F238E27FC236}">
                <a16:creationId xmlns:a16="http://schemas.microsoft.com/office/drawing/2014/main" id="{7ECB44F5-7729-465B-8D72-CEF4EF08E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2543175"/>
            <a:ext cx="3619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35" name="shape-212">
            <a:extLst xmlns:a="http://schemas.openxmlformats.org/drawingml/2006/main">
              <a:ext uri="{FF2B5EF4-FFF2-40B4-BE49-F238E27FC236}">
                <a16:creationId xmlns:a16="http://schemas.microsoft.com/office/drawing/2014/main" id="{60410A3B-1424-49B9-8974-C63C75611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34275" y="3476625"/>
            <a:ext cx="1200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Исполнен</a:t>
            </a:r>
          </a:p>
        </p:txBody>
      </p:sp>
      <p:sp>
        <p:nvSpPr>
          <p:cNvPr id="36" name="shape-213">
            <a:extLst xmlns:a="http://schemas.openxmlformats.org/drawingml/2006/main">
              <a:ext uri="{FF2B5EF4-FFF2-40B4-BE49-F238E27FC236}">
                <a16:creationId xmlns:a16="http://schemas.microsoft.com/office/drawing/2014/main" id="{7A6EFCC7-20D0-414F-A900-D862D6576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810000"/>
            <a:ext cx="1314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есть доказательства</a:t>
            </a:r>
          </a:p>
        </p:txBody>
      </p:sp>
      <p:sp>
        <p:nvSpPr>
          <p:cNvPr id="37" name="shape-214">
            <a:extLst xmlns:a="http://schemas.openxmlformats.org/drawingml/2006/main">
              <a:ext uri="{FF2B5EF4-FFF2-40B4-BE49-F238E27FC236}">
                <a16:creationId xmlns:a16="http://schemas.microsoft.com/office/drawing/2014/main" id="{768029B4-B458-4DE6-89DF-9BA34DBD3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686050"/>
            <a:ext cx="400050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shape-215">
            <a:extLst xmlns:a="http://schemas.openxmlformats.org/drawingml/2006/main">
              <a:ext uri="{FF2B5EF4-FFF2-40B4-BE49-F238E27FC236}">
                <a16:creationId xmlns:a16="http://schemas.microsoft.com/office/drawing/2014/main" id="{9B333576-E4B3-40CE-AA54-6687A6A3C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2343150"/>
            <a:ext cx="933450" cy="933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shape-216">
            <a:extLst xmlns:a="http://schemas.openxmlformats.org/drawingml/2006/main">
              <a:ext uri="{FF2B5EF4-FFF2-40B4-BE49-F238E27FC236}">
                <a16:creationId xmlns:a16="http://schemas.microsoft.com/office/drawing/2014/main" id="{2D124930-20F4-4313-B6C2-C837411D2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543175"/>
            <a:ext cx="3619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40" name="shape-217">
            <a:extLst xmlns:a="http://schemas.openxmlformats.org/drawingml/2006/main">
              <a:ext uri="{FF2B5EF4-FFF2-40B4-BE49-F238E27FC236}">
                <a16:creationId xmlns:a16="http://schemas.microsoft.com/office/drawing/2014/main" id="{0290330C-EB2B-4687-A93E-9EF7A9065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3476625"/>
            <a:ext cx="1200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Проверен</a:t>
            </a:r>
          </a:p>
        </p:txBody>
      </p:sp>
      <p:sp>
        <p:nvSpPr>
          <p:cNvPr id="41" name="shape-218">
            <a:extLst xmlns:a="http://schemas.openxmlformats.org/drawingml/2006/main">
              <a:ext uri="{FF2B5EF4-FFF2-40B4-BE49-F238E27FC236}">
                <a16:creationId xmlns:a16="http://schemas.microsoft.com/office/drawing/2014/main" id="{2BEBDBC8-1B32-4C9B-89B5-BCC7076AF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05875" y="3810000"/>
            <a:ext cx="1314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результат валидирован</a:t>
            </a:r>
          </a:p>
        </p:txBody>
      </p:sp>
      <p:sp>
        <p:nvSpPr>
          <p:cNvPr id="42" name="shape-219">
            <a:extLst xmlns:a="http://schemas.openxmlformats.org/drawingml/2006/main">
              <a:ext uri="{FF2B5EF4-FFF2-40B4-BE49-F238E27FC236}">
                <a16:creationId xmlns:a16="http://schemas.microsoft.com/office/drawing/2014/main" id="{591880CD-83EB-442E-B1D3-2D1C61B9F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2686050"/>
            <a:ext cx="400050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FD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shape-220">
            <a:extLst xmlns:a="http://schemas.openxmlformats.org/drawingml/2006/main">
              <a:ext uri="{FF2B5EF4-FFF2-40B4-BE49-F238E27FC236}">
                <a16:creationId xmlns:a16="http://schemas.microsoft.com/office/drawing/2014/main" id="{C92ADA73-DE42-43D6-B28F-0E5675A87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25125" y="2343150"/>
            <a:ext cx="933450" cy="933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shape-221">
            <a:extLst xmlns:a="http://schemas.openxmlformats.org/drawingml/2006/main">
              <a:ext uri="{FF2B5EF4-FFF2-40B4-BE49-F238E27FC236}">
                <a16:creationId xmlns:a16="http://schemas.microsoft.com/office/drawing/2014/main" id="{41C3BA80-A37B-4AB5-92EA-B4739BF35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2543175"/>
            <a:ext cx="3619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8</a:t>
            </a:r>
          </a:p>
        </p:txBody>
      </p:sp>
      <p:sp>
        <p:nvSpPr>
          <p:cNvPr id="45" name="shape-222">
            <a:extLst xmlns:a="http://schemas.openxmlformats.org/drawingml/2006/main">
              <a:ext uri="{FF2B5EF4-FFF2-40B4-BE49-F238E27FC236}">
                <a16:creationId xmlns:a16="http://schemas.microsoft.com/office/drawing/2014/main" id="{5793A9C0-0F7A-4542-B486-A58823D12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91775" y="3476625"/>
            <a:ext cx="1200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Архивный</a:t>
            </a:r>
          </a:p>
        </p:txBody>
      </p:sp>
      <p:sp>
        <p:nvSpPr>
          <p:cNvPr id="46" name="shape-223">
            <a:extLst xmlns:a="http://schemas.openxmlformats.org/drawingml/2006/main">
              <a:ext uri="{FF2B5EF4-FFF2-40B4-BE49-F238E27FC236}">
                <a16:creationId xmlns:a16="http://schemas.microsoft.com/office/drawing/2014/main" id="{7257E762-6D0E-47CC-ACEF-F9FDC92FE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3810000"/>
            <a:ext cx="1314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назначена судьба</a:t>
            </a:r>
          </a:p>
        </p:txBody>
      </p:sp>
      <p:sp>
        <p:nvSpPr>
          <p:cNvPr id="47" name="shape-224">
            <a:extLst xmlns:a="http://schemas.openxmlformats.org/drawingml/2006/main">
              <a:ext uri="{FF2B5EF4-FFF2-40B4-BE49-F238E27FC236}">
                <a16:creationId xmlns:a16="http://schemas.microsoft.com/office/drawing/2014/main" id="{5D29A518-A8CB-435C-839A-637DB3DE6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972050"/>
            <a:ext cx="90678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B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shape-225">
            <a:extLst xmlns:a="http://schemas.openxmlformats.org/drawingml/2006/main">
              <a:ext uri="{FF2B5EF4-FFF2-40B4-BE49-F238E27FC236}">
                <a16:creationId xmlns:a16="http://schemas.microsoft.com/office/drawing/2014/main" id="{1E58C1A3-2D96-4A92-9F22-C72DC8E47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972050"/>
            <a:ext cx="90678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9B1C1C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9B1C1C"/>
                </a:solidFill>
                <a:latin typeface="Arial"/>
                <a:ea typeface="Arial"/>
                <a:cs typeface="Arial"/>
              </a:rPr>
              <a:t>Нельзя удалить или переписать утверждённую версию: только заменить с сохранением основания</a:t>
            </a:r>
          </a:p>
        </p:txBody>
      </p:sp>
    </p:spTree>
    <p:extLst>
      <p:ext uri="{BB962C8B-B14F-4D97-AF65-F5344CB8AC3E}">
        <p14:creationId xmlns:p14="http://schemas.microsoft.com/office/powerpoint/2010/main" val="143061835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shape-226">
            <a:extLst xmlns:a="http://schemas.openxmlformats.org/drawingml/2006/main">
              <a:ext uri="{FF2B5EF4-FFF2-40B4-BE49-F238E27FC236}">
                <a16:creationId xmlns:a16="http://schemas.microsoft.com/office/drawing/2014/main" id="{A7CF8F7F-0D50-4370-B7A4-CB75294B7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227">
            <a:extLst xmlns:a="http://schemas.openxmlformats.org/drawingml/2006/main">
              <a:ext uri="{FF2B5EF4-FFF2-40B4-BE49-F238E27FC236}">
                <a16:creationId xmlns:a16="http://schemas.microsoft.com/office/drawing/2014/main" id="{F1EA3586-4453-4FDF-B773-613DD8016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0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МЕТАДАННЫЕ</a:t>
            </a:r>
          </a:p>
        </p:txBody>
      </p:sp>
      <p:sp>
        <p:nvSpPr>
          <p:cNvPr id="3" name="shape-228">
            <a:extLst xmlns:a="http://schemas.openxmlformats.org/drawingml/2006/main">
              <a:ext uri="{FF2B5EF4-FFF2-40B4-BE49-F238E27FC236}">
                <a16:creationId xmlns:a16="http://schemas.microsoft.com/office/drawing/2014/main" id="{BECCF214-8CD3-4BBF-9F58-7426E2BAC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shape-229">
            <a:extLst xmlns:a="http://schemas.openxmlformats.org/drawingml/2006/main">
              <a:ext uri="{FF2B5EF4-FFF2-40B4-BE49-F238E27FC236}">
                <a16:creationId xmlns:a16="http://schemas.microsoft.com/office/drawing/2014/main" id="{915B765C-B2E5-44E9-A581-9A57DE528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Паспорт превращает файл в управляемый документ</a:t>
            </a:r>
          </a:p>
        </p:txBody>
      </p:sp>
      <p:sp>
        <p:nvSpPr>
          <p:cNvPr id="5" name="shape-230">
            <a:extLst xmlns:a="http://schemas.openxmlformats.org/drawingml/2006/main">
              <a:ext uri="{FF2B5EF4-FFF2-40B4-BE49-F238E27FC236}">
                <a16:creationId xmlns:a16="http://schemas.microsoft.com/office/drawing/2014/main" id="{1D6146F6-B493-4A85-AD6B-550E7EB7D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231">
            <a:extLst xmlns:a="http://schemas.openxmlformats.org/drawingml/2006/main">
              <a:ext uri="{FF2B5EF4-FFF2-40B4-BE49-F238E27FC236}">
                <a16:creationId xmlns:a16="http://schemas.microsoft.com/office/drawing/2014/main" id="{761161DD-E454-4903-9922-6C88F8BFE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33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Идеальный документооборот  •  СУР  •  27.08.2026</a:t>
            </a:r>
          </a:p>
        </p:txBody>
      </p:sp>
      <p:sp>
        <p:nvSpPr>
          <p:cNvPr id="7" name="shape-232">
            <a:extLst xmlns:a="http://schemas.openxmlformats.org/drawingml/2006/main">
              <a:ext uri="{FF2B5EF4-FFF2-40B4-BE49-F238E27FC236}">
                <a16:creationId xmlns:a16="http://schemas.microsoft.com/office/drawing/2014/main" id="{EF2EDDDB-140D-4CDB-B81E-380FD29D3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233">
            <a:extLst xmlns:a="http://schemas.openxmlformats.org/drawingml/2006/main">
              <a:ext uri="{FF2B5EF4-FFF2-40B4-BE49-F238E27FC236}">
                <a16:creationId xmlns:a16="http://schemas.microsoft.com/office/drawing/2014/main" id="{FC873FF1-8E5D-4FEE-93DF-4BE6F0939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62125"/>
            <a:ext cx="2457450" cy="12573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shape-234">
            <a:extLst xmlns:a="http://schemas.openxmlformats.org/drawingml/2006/main">
              <a:ext uri="{FF2B5EF4-FFF2-40B4-BE49-F238E27FC236}">
                <a16:creationId xmlns:a16="http://schemas.microsoft.com/office/drawing/2014/main" id="{169EB85C-19DC-4E4B-9529-D261518C1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914525"/>
            <a:ext cx="2038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ИДЕНТИФИКАЦИЯ</a:t>
            </a:r>
          </a:p>
        </p:txBody>
      </p:sp>
      <p:sp>
        <p:nvSpPr>
          <p:cNvPr id="10" name="shape-235">
            <a:extLst xmlns:a="http://schemas.openxmlformats.org/drawingml/2006/main">
              <a:ext uri="{FF2B5EF4-FFF2-40B4-BE49-F238E27FC236}">
                <a16:creationId xmlns:a16="http://schemas.microsoft.com/office/drawing/2014/main" id="{A47FB480-5BE1-4D1C-B898-712822566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286000"/>
            <a:ext cx="203835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код • тип • формат • дата</a:t>
            </a:r>
          </a:p>
        </p:txBody>
      </p:sp>
      <p:sp>
        <p:nvSpPr>
          <p:cNvPr id="11" name="shape-236">
            <a:extLst xmlns:a="http://schemas.openxmlformats.org/drawingml/2006/main">
              <a:ext uri="{FF2B5EF4-FFF2-40B4-BE49-F238E27FC236}">
                <a16:creationId xmlns:a16="http://schemas.microsoft.com/office/drawing/2014/main" id="{F544FE56-641B-4190-854D-C07E61AFB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762125"/>
            <a:ext cx="2457450" cy="12573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shape-237">
            <a:extLst xmlns:a="http://schemas.openxmlformats.org/drawingml/2006/main">
              <a:ext uri="{FF2B5EF4-FFF2-40B4-BE49-F238E27FC236}">
                <a16:creationId xmlns:a16="http://schemas.microsoft.com/office/drawing/2014/main" id="{6FA34A61-8BB7-44FC-B96D-05685ECA3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1914525"/>
            <a:ext cx="2038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КОНТЕКСТ</a:t>
            </a:r>
          </a:p>
        </p:txBody>
      </p:sp>
      <p:sp>
        <p:nvSpPr>
          <p:cNvPr id="13" name="shape-238">
            <a:extLst xmlns:a="http://schemas.openxmlformats.org/drawingml/2006/main">
              <a:ext uri="{FF2B5EF4-FFF2-40B4-BE49-F238E27FC236}">
                <a16:creationId xmlns:a16="http://schemas.microsoft.com/office/drawing/2014/main" id="{51F53C2C-EA73-4984-815E-FB75CD55D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286000"/>
            <a:ext cx="203835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процесс • баланс • фаза • проект</a:t>
            </a:r>
          </a:p>
        </p:txBody>
      </p:sp>
      <p:sp>
        <p:nvSpPr>
          <p:cNvPr id="14" name="shape-239">
            <a:extLst xmlns:a="http://schemas.openxmlformats.org/drawingml/2006/main">
              <a:ext uri="{FF2B5EF4-FFF2-40B4-BE49-F238E27FC236}">
                <a16:creationId xmlns:a16="http://schemas.microsoft.com/office/drawing/2014/main" id="{F5DF9058-CD6C-46D3-B59E-BBB9F7FDA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1762125"/>
            <a:ext cx="2457450" cy="12573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shape-240">
            <a:extLst xmlns:a="http://schemas.openxmlformats.org/drawingml/2006/main">
              <a:ext uri="{FF2B5EF4-FFF2-40B4-BE49-F238E27FC236}">
                <a16:creationId xmlns:a16="http://schemas.microsoft.com/office/drawing/2014/main" id="{AA1D40E8-B6A5-4199-BA58-190530A5F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1914525"/>
            <a:ext cx="2038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ОТВЕТСТВЕННОСТЬ</a:t>
            </a:r>
          </a:p>
        </p:txBody>
      </p:sp>
      <p:sp>
        <p:nvSpPr>
          <p:cNvPr id="16" name="shape-241">
            <a:extLst xmlns:a="http://schemas.openxmlformats.org/drawingml/2006/main">
              <a:ext uri="{FF2B5EF4-FFF2-40B4-BE49-F238E27FC236}">
                <a16:creationId xmlns:a16="http://schemas.microsoft.com/office/drawing/2014/main" id="{CCC1A0FC-E07D-43B5-8AF3-F10B80BBB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286000"/>
            <a:ext cx="203835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автор • владелец • оператор</a:t>
            </a:r>
          </a:p>
        </p:txBody>
      </p:sp>
      <p:sp>
        <p:nvSpPr>
          <p:cNvPr id="17" name="shape-242">
            <a:extLst xmlns:a="http://schemas.openxmlformats.org/drawingml/2006/main">
              <a:ext uri="{FF2B5EF4-FFF2-40B4-BE49-F238E27FC236}">
                <a16:creationId xmlns:a16="http://schemas.microsoft.com/office/drawing/2014/main" id="{CE18A3CE-FA98-45D9-9DD2-96C760053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1762125"/>
            <a:ext cx="2457450" cy="12573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shape-243">
            <a:extLst xmlns:a="http://schemas.openxmlformats.org/drawingml/2006/main">
              <a:ext uri="{FF2B5EF4-FFF2-40B4-BE49-F238E27FC236}">
                <a16:creationId xmlns:a16="http://schemas.microsoft.com/office/drawing/2014/main" id="{179A7950-8B53-4E7B-A737-9EFAD54B3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1914525"/>
            <a:ext cx="2038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ПРАВО</a:t>
            </a:r>
          </a:p>
        </p:txBody>
      </p:sp>
      <p:sp>
        <p:nvSpPr>
          <p:cNvPr id="19" name="shape-244">
            <a:extLst xmlns:a="http://schemas.openxmlformats.org/drawingml/2006/main">
              <a:ext uri="{FF2B5EF4-FFF2-40B4-BE49-F238E27FC236}">
                <a16:creationId xmlns:a16="http://schemas.microsoft.com/office/drawing/2014/main" id="{E9D7EDBB-F2D0-4CBB-A355-15DAC9075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286000"/>
            <a:ext cx="203835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основание • полномочие • режим</a:t>
            </a:r>
          </a:p>
        </p:txBody>
      </p:sp>
      <p:sp>
        <p:nvSpPr>
          <p:cNvPr id="20" name="shape-245">
            <a:extLst xmlns:a="http://schemas.openxmlformats.org/drawingml/2006/main">
              <a:ext uri="{FF2B5EF4-FFF2-40B4-BE49-F238E27FC236}">
                <a16:creationId xmlns:a16="http://schemas.microsoft.com/office/drawing/2014/main" id="{1DCE9F94-7EC8-4296-88DF-196621E41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67075"/>
            <a:ext cx="2457450" cy="12573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shape-246">
            <a:extLst xmlns:a="http://schemas.openxmlformats.org/drawingml/2006/main">
              <a:ext uri="{FF2B5EF4-FFF2-40B4-BE49-F238E27FC236}">
                <a16:creationId xmlns:a16="http://schemas.microsoft.com/office/drawing/2014/main" id="{7AEDDC63-CD37-4B73-AA70-9BAA7CCE5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419475"/>
            <a:ext cx="2038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ВЕРСИЯ И ПОДПИСЬ</a:t>
            </a:r>
          </a:p>
        </p:txBody>
      </p:sp>
      <p:sp>
        <p:nvSpPr>
          <p:cNvPr id="22" name="shape-247">
            <a:extLst xmlns:a="http://schemas.openxmlformats.org/drawingml/2006/main">
              <a:ext uri="{FF2B5EF4-FFF2-40B4-BE49-F238E27FC236}">
                <a16:creationId xmlns:a16="http://schemas.microsoft.com/office/drawing/2014/main" id="{969F4EE2-C1ED-43C1-AD0A-2CEC26A8E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790950"/>
            <a:ext cx="203835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изменение • сертификат • время</a:t>
            </a:r>
          </a:p>
        </p:txBody>
      </p:sp>
      <p:sp>
        <p:nvSpPr>
          <p:cNvPr id="23" name="shape-248">
            <a:extLst xmlns:a="http://schemas.openxmlformats.org/drawingml/2006/main">
              <a:ext uri="{FF2B5EF4-FFF2-40B4-BE49-F238E27FC236}">
                <a16:creationId xmlns:a16="http://schemas.microsoft.com/office/drawing/2014/main" id="{79C8264F-61C1-4B18-B419-5D67AFC3A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267075"/>
            <a:ext cx="2457450" cy="12573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shape-249">
            <a:extLst xmlns:a="http://schemas.openxmlformats.org/drawingml/2006/main">
              <a:ext uri="{FF2B5EF4-FFF2-40B4-BE49-F238E27FC236}">
                <a16:creationId xmlns:a16="http://schemas.microsoft.com/office/drawing/2014/main" id="{8F846BB0-E177-43DF-B17C-C321CD96C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419475"/>
            <a:ext cx="2038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СВЯЗИ</a:t>
            </a:r>
          </a:p>
        </p:txBody>
      </p:sp>
      <p:sp>
        <p:nvSpPr>
          <p:cNvPr id="25" name="shape-250">
            <a:extLst xmlns:a="http://schemas.openxmlformats.org/drawingml/2006/main">
              <a:ext uri="{FF2B5EF4-FFF2-40B4-BE49-F238E27FC236}">
                <a16:creationId xmlns:a16="http://schemas.microsoft.com/office/drawing/2014/main" id="{82F3A0FE-FAB1-4323-BB07-E4F873478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90950"/>
            <a:ext cx="203835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решение • поручение • приложения</a:t>
            </a:r>
          </a:p>
        </p:txBody>
      </p:sp>
      <p:sp>
        <p:nvSpPr>
          <p:cNvPr id="26" name="shape-251">
            <a:extLst xmlns:a="http://schemas.openxmlformats.org/drawingml/2006/main">
              <a:ext uri="{FF2B5EF4-FFF2-40B4-BE49-F238E27FC236}">
                <a16:creationId xmlns:a16="http://schemas.microsoft.com/office/drawing/2014/main" id="{016D7FC3-D7E2-4609-92D4-26661B48E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267075"/>
            <a:ext cx="2457450" cy="12573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7" name="shape-252">
            <a:extLst xmlns:a="http://schemas.openxmlformats.org/drawingml/2006/main">
              <a:ext uri="{FF2B5EF4-FFF2-40B4-BE49-F238E27FC236}">
                <a16:creationId xmlns:a16="http://schemas.microsoft.com/office/drawing/2014/main" id="{2EC44AEC-3661-407F-90D5-CFA970038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419475"/>
            <a:ext cx="2038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ИСПОЛНЕНИЕ</a:t>
            </a:r>
          </a:p>
        </p:txBody>
      </p:sp>
      <p:sp>
        <p:nvSpPr>
          <p:cNvPr id="28" name="shape-253">
            <a:extLst xmlns:a="http://schemas.openxmlformats.org/drawingml/2006/main">
              <a:ext uri="{FF2B5EF4-FFF2-40B4-BE49-F238E27FC236}">
                <a16:creationId xmlns:a16="http://schemas.microsoft.com/office/drawing/2014/main" id="{C82048EF-4100-458E-9803-987507582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790950"/>
            <a:ext cx="203835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адресат • срок • ресурс • результат</a:t>
            </a:r>
          </a:p>
        </p:txBody>
      </p:sp>
      <p:sp>
        <p:nvSpPr>
          <p:cNvPr id="29" name="shape-254">
            <a:extLst xmlns:a="http://schemas.openxmlformats.org/drawingml/2006/main">
              <a:ext uri="{FF2B5EF4-FFF2-40B4-BE49-F238E27FC236}">
                <a16:creationId xmlns:a16="http://schemas.microsoft.com/office/drawing/2014/main" id="{A239B89B-220E-4B42-971E-0CB81142A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3267075"/>
            <a:ext cx="2457450" cy="12573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0" name="shape-255">
            <a:extLst xmlns:a="http://schemas.openxmlformats.org/drawingml/2006/main">
              <a:ext uri="{FF2B5EF4-FFF2-40B4-BE49-F238E27FC236}">
                <a16:creationId xmlns:a16="http://schemas.microsoft.com/office/drawing/2014/main" id="{6C57722A-D4FB-46A2-914A-8D8C99D7F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419475"/>
            <a:ext cx="2038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ДОСТУП И АРХИВ</a:t>
            </a:r>
          </a:p>
        </p:txBody>
      </p:sp>
      <p:sp>
        <p:nvSpPr>
          <p:cNvPr id="31" name="shape-256">
            <a:extLst xmlns:a="http://schemas.openxmlformats.org/drawingml/2006/main">
              <a:ext uri="{FF2B5EF4-FFF2-40B4-BE49-F238E27FC236}">
                <a16:creationId xmlns:a16="http://schemas.microsoft.com/office/drawing/2014/main" id="{DE245939-C138-47E1-B909-A28D692FC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790950"/>
            <a:ext cx="203835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роль • срок • судьба</a:t>
            </a:r>
          </a:p>
        </p:txBody>
      </p:sp>
      <p:sp>
        <p:nvSpPr>
          <p:cNvPr id="32" name="shape-257">
            <a:extLst xmlns:a="http://schemas.openxmlformats.org/drawingml/2006/main">
              <a:ext uri="{FF2B5EF4-FFF2-40B4-BE49-F238E27FC236}">
                <a16:creationId xmlns:a16="http://schemas.microsoft.com/office/drawing/2014/main" id="{60D48CCA-07F5-4C91-92AA-005D67C44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086350"/>
            <a:ext cx="895350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shape-258">
            <a:extLst xmlns:a="http://schemas.openxmlformats.org/drawingml/2006/main">
              <a:ext uri="{FF2B5EF4-FFF2-40B4-BE49-F238E27FC236}">
                <a16:creationId xmlns:a16="http://schemas.microsoft.com/office/drawing/2014/main" id="{D26F44BE-B8D7-4856-8A02-B16CF6753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210175"/>
            <a:ext cx="8382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124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Минимум: без паспорта файл остаётся информационным объектом, но не авторитетной записью</a:t>
            </a:r>
          </a:p>
        </p:txBody>
      </p:sp>
    </p:spTree>
    <p:extLst>
      <p:ext uri="{BB962C8B-B14F-4D97-AF65-F5344CB8AC3E}">
        <p14:creationId xmlns:p14="http://schemas.microsoft.com/office/powerpoint/2010/main" val="79491657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shape-259">
            <a:extLst xmlns:a="http://schemas.openxmlformats.org/drawingml/2006/main">
              <a:ext uri="{FF2B5EF4-FFF2-40B4-BE49-F238E27FC236}">
                <a16:creationId xmlns:a16="http://schemas.microsoft.com/office/drawing/2014/main" id="{8A19538E-48AD-4BA6-B7FC-0466108ED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hape-260">
            <a:extLst xmlns:a="http://schemas.openxmlformats.org/drawingml/2006/main">
              <a:ext uri="{FF2B5EF4-FFF2-40B4-BE49-F238E27FC236}">
                <a16:creationId xmlns:a16="http://schemas.microsoft.com/office/drawing/2014/main" id="{AC08A80F-263C-4D29-AB16-634D81FBD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800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АДРЕС</a:t>
            </a:r>
          </a:p>
        </p:txBody>
      </p:sp>
      <p:sp>
        <p:nvSpPr>
          <p:cNvPr id="3" name="shape-261">
            <a:extLst xmlns:a="http://schemas.openxmlformats.org/drawingml/2006/main">
              <a:ext uri="{FF2B5EF4-FFF2-40B4-BE49-F238E27FC236}">
                <a16:creationId xmlns:a16="http://schemas.microsoft.com/office/drawing/2014/main" id="{EBE235E8-028B-415E-B6F8-67BC1933A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95275"/>
            <a:ext cx="74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50" b="1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shape-262">
            <a:extLst xmlns:a="http://schemas.openxmlformats.org/drawingml/2006/main">
              <a:ext uri="{FF2B5EF4-FFF2-40B4-BE49-F238E27FC236}">
                <a16:creationId xmlns:a16="http://schemas.microsoft.com/office/drawing/2014/main" id="{FB5E678C-1173-4351-BCB7-83A64F037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Единый идентификатор связывает все контуры</a:t>
            </a:r>
          </a:p>
        </p:txBody>
      </p:sp>
      <p:sp>
        <p:nvSpPr>
          <p:cNvPr id="5" name="shape-263">
            <a:extLst xmlns:a="http://schemas.openxmlformats.org/drawingml/2006/main">
              <a:ext uri="{FF2B5EF4-FFF2-40B4-BE49-F238E27FC236}">
                <a16:creationId xmlns:a16="http://schemas.microsoft.com/office/drawing/2014/main" id="{6664D521-3186-46AB-BC25-718CF893E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hape-264">
            <a:extLst xmlns:a="http://schemas.openxmlformats.org/drawingml/2006/main">
              <a:ext uri="{FF2B5EF4-FFF2-40B4-BE49-F238E27FC236}">
                <a16:creationId xmlns:a16="http://schemas.microsoft.com/office/drawing/2014/main" id="{C799C94C-C433-4644-98A3-5ABE84BBD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533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Идеальный документооборот  •  СУР  •  27.08.2026</a:t>
            </a:r>
          </a:p>
        </p:txBody>
      </p:sp>
      <p:sp>
        <p:nvSpPr>
          <p:cNvPr id="7" name="shape-265">
            <a:extLst xmlns:a="http://schemas.openxmlformats.org/drawingml/2006/main">
              <a:ext uri="{FF2B5EF4-FFF2-40B4-BE49-F238E27FC236}">
                <a16:creationId xmlns:a16="http://schemas.microsoft.com/office/drawing/2014/main" id="{F0BE9770-BB0F-4A58-ACA6-773CA8046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448425"/>
            <a:ext cx="3886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88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788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8" name="shape-266">
            <a:extLst xmlns:a="http://schemas.openxmlformats.org/drawingml/2006/main">
              <a:ext uri="{FF2B5EF4-FFF2-40B4-BE49-F238E27FC236}">
                <a16:creationId xmlns:a16="http://schemas.microsoft.com/office/drawing/2014/main" id="{EE2A23AB-4BAF-4719-91AF-02557D154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75260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550" b="1" i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0B2545"/>
                </a:solidFill>
                <a:latin typeface="Arial"/>
                <a:ea typeface="Arial"/>
                <a:cs typeface="Arial"/>
              </a:rPr>
              <a:t>SUR-DOC-B16-L10-S1-2026-000001-V03</a:t>
            </a:r>
          </a:p>
        </p:txBody>
      </p:sp>
      <p:sp>
        <p:nvSpPr>
          <p:cNvPr id="9" name="shape-267">
            <a:extLst xmlns:a="http://schemas.openxmlformats.org/drawingml/2006/main">
              <a:ext uri="{FF2B5EF4-FFF2-40B4-BE49-F238E27FC236}">
                <a16:creationId xmlns:a16="http://schemas.microsoft.com/office/drawing/2014/main" id="{C849E337-4F1A-45E0-A718-8F872B863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81300"/>
            <a:ext cx="1352550" cy="10477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F3F7FB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0" name="shape-268">
            <a:extLst xmlns:a="http://schemas.openxmlformats.org/drawingml/2006/main">
              <a:ext uri="{FF2B5EF4-FFF2-40B4-BE49-F238E27FC236}">
                <a16:creationId xmlns:a16="http://schemas.microsoft.com/office/drawing/2014/main" id="{58A7E86E-02DB-4CA4-8B23-FF4CEBF66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962275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SUR-DOC</a:t>
            </a:r>
          </a:p>
        </p:txBody>
      </p:sp>
      <p:sp>
        <p:nvSpPr>
          <p:cNvPr id="11" name="shape-269">
            <a:extLst xmlns:a="http://schemas.openxmlformats.org/drawingml/2006/main">
              <a:ext uri="{FF2B5EF4-FFF2-40B4-BE49-F238E27FC236}">
                <a16:creationId xmlns:a16="http://schemas.microsoft.com/office/drawing/2014/main" id="{A8698C3D-13BD-4E5C-B91C-710938F41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81375"/>
            <a:ext cx="1123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класс</a:t>
            </a:r>
          </a:p>
        </p:txBody>
      </p:sp>
      <p:sp>
        <p:nvSpPr>
          <p:cNvPr id="12" name="shape-270">
            <a:extLst xmlns:a="http://schemas.openxmlformats.org/drawingml/2006/main">
              <a:ext uri="{FF2B5EF4-FFF2-40B4-BE49-F238E27FC236}">
                <a16:creationId xmlns:a16="http://schemas.microsoft.com/office/drawing/2014/main" id="{54ABFA5A-77E7-43A2-BA31-104DF5629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2781300"/>
            <a:ext cx="1352550" cy="10477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F3F7FB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shape-271">
            <a:extLst xmlns:a="http://schemas.openxmlformats.org/drawingml/2006/main">
              <a:ext uri="{FF2B5EF4-FFF2-40B4-BE49-F238E27FC236}">
                <a16:creationId xmlns:a16="http://schemas.microsoft.com/office/drawing/2014/main" id="{B02247C5-567B-4790-B6DA-380D35E82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962275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B16</a:t>
            </a:r>
          </a:p>
        </p:txBody>
      </p:sp>
      <p:sp>
        <p:nvSpPr>
          <p:cNvPr id="14" name="shape-272">
            <a:extLst xmlns:a="http://schemas.openxmlformats.org/drawingml/2006/main">
              <a:ext uri="{FF2B5EF4-FFF2-40B4-BE49-F238E27FC236}">
                <a16:creationId xmlns:a16="http://schemas.microsoft.com/office/drawing/2014/main" id="{F16084B3-C67C-419C-ACDD-B5B034405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3381375"/>
            <a:ext cx="1123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баланс</a:t>
            </a:r>
          </a:p>
        </p:txBody>
      </p:sp>
      <p:sp>
        <p:nvSpPr>
          <p:cNvPr id="15" name="shape-273">
            <a:extLst xmlns:a="http://schemas.openxmlformats.org/drawingml/2006/main">
              <a:ext uri="{FF2B5EF4-FFF2-40B4-BE49-F238E27FC236}">
                <a16:creationId xmlns:a16="http://schemas.microsoft.com/office/drawing/2014/main" id="{F2206EE1-F01E-4B89-BB2E-103686917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2781300"/>
            <a:ext cx="1352550" cy="10477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F3F7FB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shape-274">
            <a:extLst xmlns:a="http://schemas.openxmlformats.org/drawingml/2006/main">
              <a:ext uri="{FF2B5EF4-FFF2-40B4-BE49-F238E27FC236}">
                <a16:creationId xmlns:a16="http://schemas.microsoft.com/office/drawing/2014/main" id="{45208EAC-1EF2-42E8-903F-CA3BF784E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2962275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L10</a:t>
            </a:r>
          </a:p>
        </p:txBody>
      </p:sp>
      <p:sp>
        <p:nvSpPr>
          <p:cNvPr id="17" name="shape-275">
            <a:extLst xmlns:a="http://schemas.openxmlformats.org/drawingml/2006/main">
              <a:ext uri="{FF2B5EF4-FFF2-40B4-BE49-F238E27FC236}">
                <a16:creationId xmlns:a16="http://schemas.microsoft.com/office/drawing/2014/main" id="{07915C5C-B7D7-4B9D-B053-D9FF9AFA6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3381375"/>
            <a:ext cx="1123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фаза 741</a:t>
            </a:r>
          </a:p>
        </p:txBody>
      </p:sp>
      <p:sp>
        <p:nvSpPr>
          <p:cNvPr id="18" name="shape-276">
            <a:extLst xmlns:a="http://schemas.openxmlformats.org/drawingml/2006/main">
              <a:ext uri="{FF2B5EF4-FFF2-40B4-BE49-F238E27FC236}">
                <a16:creationId xmlns:a16="http://schemas.microsoft.com/office/drawing/2014/main" id="{ED013A6B-701F-4435-B143-915F3574B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2781300"/>
            <a:ext cx="1352550" cy="10477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F3F7FB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shape-277">
            <a:extLst xmlns:a="http://schemas.openxmlformats.org/drawingml/2006/main">
              <a:ext uri="{FF2B5EF4-FFF2-40B4-BE49-F238E27FC236}">
                <a16:creationId xmlns:a16="http://schemas.microsoft.com/office/drawing/2014/main" id="{03995DE2-EA73-4662-A564-BBBCEDD5C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2962275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S1</a:t>
            </a:r>
          </a:p>
        </p:txBody>
      </p:sp>
      <p:sp>
        <p:nvSpPr>
          <p:cNvPr id="20" name="shape-278">
            <a:extLst xmlns:a="http://schemas.openxmlformats.org/drawingml/2006/main">
              <a:ext uri="{FF2B5EF4-FFF2-40B4-BE49-F238E27FC236}">
                <a16:creationId xmlns:a16="http://schemas.microsoft.com/office/drawing/2014/main" id="{8E2715ED-4291-4307-8F91-43CBA6C45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3381375"/>
            <a:ext cx="1123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масштаб</a:t>
            </a:r>
          </a:p>
        </p:txBody>
      </p:sp>
      <p:sp>
        <p:nvSpPr>
          <p:cNvPr id="21" name="shape-279">
            <a:extLst xmlns:a="http://schemas.openxmlformats.org/drawingml/2006/main">
              <a:ext uri="{FF2B5EF4-FFF2-40B4-BE49-F238E27FC236}">
                <a16:creationId xmlns:a16="http://schemas.microsoft.com/office/drawing/2014/main" id="{DD5728EE-1479-4DFE-9CD3-E8AD244FA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781300"/>
            <a:ext cx="1352550" cy="10477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F3F7FB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shape-280">
            <a:extLst xmlns:a="http://schemas.openxmlformats.org/drawingml/2006/main">
              <a:ext uri="{FF2B5EF4-FFF2-40B4-BE49-F238E27FC236}">
                <a16:creationId xmlns:a16="http://schemas.microsoft.com/office/drawing/2014/main" id="{E641C9E3-2AE8-4CA3-A2E3-B00BD9447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962275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2026</a:t>
            </a:r>
          </a:p>
        </p:txBody>
      </p:sp>
      <p:sp>
        <p:nvSpPr>
          <p:cNvPr id="23" name="shape-281">
            <a:extLst xmlns:a="http://schemas.openxmlformats.org/drawingml/2006/main">
              <a:ext uri="{FF2B5EF4-FFF2-40B4-BE49-F238E27FC236}">
                <a16:creationId xmlns:a16="http://schemas.microsoft.com/office/drawing/2014/main" id="{26D407BF-8808-4390-9EEA-568008CCD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381375"/>
            <a:ext cx="1123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год</a:t>
            </a:r>
          </a:p>
        </p:txBody>
      </p:sp>
      <p:sp>
        <p:nvSpPr>
          <p:cNvPr id="24" name="shape-282">
            <a:extLst xmlns:a="http://schemas.openxmlformats.org/drawingml/2006/main">
              <a:ext uri="{FF2B5EF4-FFF2-40B4-BE49-F238E27FC236}">
                <a16:creationId xmlns:a16="http://schemas.microsoft.com/office/drawing/2014/main" id="{82B81CE9-66F1-4FEA-BEB1-5A857E2BF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781300"/>
            <a:ext cx="1352550" cy="10477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F3F7FB"/>
          </a:solidFill>
          <a:ln xmlns:a="http://schemas.openxmlformats.org/drawingml/2006/main" w="9525">
            <a:solidFill>
              <a:srgbClr val="DCE3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5" name="shape-283">
            <a:extLst xmlns:a="http://schemas.openxmlformats.org/drawingml/2006/main">
              <a:ext uri="{FF2B5EF4-FFF2-40B4-BE49-F238E27FC236}">
                <a16:creationId xmlns:a16="http://schemas.microsoft.com/office/drawing/2014/main" id="{376FE99D-4DDD-42F7-98EE-157B7B229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962275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000001</a:t>
            </a:r>
          </a:p>
        </p:txBody>
      </p:sp>
      <p:sp>
        <p:nvSpPr>
          <p:cNvPr id="26" name="shape-284">
            <a:extLst xmlns:a="http://schemas.openxmlformats.org/drawingml/2006/main">
              <a:ext uri="{FF2B5EF4-FFF2-40B4-BE49-F238E27FC236}">
                <a16:creationId xmlns:a16="http://schemas.microsoft.com/office/drawing/2014/main" id="{D42A7E5E-0782-411E-A75E-A2D223B38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3381375"/>
            <a:ext cx="1123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номер</a:t>
            </a:r>
          </a:p>
        </p:txBody>
      </p:sp>
      <p:sp>
        <p:nvSpPr>
          <p:cNvPr id="27" name="shape-285">
            <a:extLst xmlns:a="http://schemas.openxmlformats.org/drawingml/2006/main">
              <a:ext uri="{FF2B5EF4-FFF2-40B4-BE49-F238E27FC236}">
                <a16:creationId xmlns:a16="http://schemas.microsoft.com/office/drawing/2014/main" id="{7A0B4A42-31B1-4D3B-8191-E9D193440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2781300"/>
            <a:ext cx="1352550" cy="10477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F7F0DF"/>
          </a:solidFill>
          <a:ln xmlns:a="http://schemas.openxmlformats.org/drawingml/2006/main" w="9525">
            <a:solidFill>
              <a:srgbClr val="C5A25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8" name="shape-286">
            <a:extLst xmlns:a="http://schemas.openxmlformats.org/drawingml/2006/main">
              <a:ext uri="{FF2B5EF4-FFF2-40B4-BE49-F238E27FC236}">
                <a16:creationId xmlns:a16="http://schemas.microsoft.com/office/drawing/2014/main" id="{58B58339-96F0-400B-82A6-0264DDCB4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0" y="2962275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C5A253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C5A253"/>
                </a:solidFill>
                <a:latin typeface="Arial"/>
                <a:ea typeface="Arial"/>
                <a:cs typeface="Arial"/>
              </a:rPr>
              <a:t>V03</a:t>
            </a:r>
          </a:p>
        </p:txBody>
      </p:sp>
      <p:sp>
        <p:nvSpPr>
          <p:cNvPr id="29" name="shape-287">
            <a:extLst xmlns:a="http://schemas.openxmlformats.org/drawingml/2006/main">
              <a:ext uri="{FF2B5EF4-FFF2-40B4-BE49-F238E27FC236}">
                <a16:creationId xmlns:a16="http://schemas.microsoft.com/office/drawing/2014/main" id="{C58F3735-704A-4D7E-8790-203C32639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3381375"/>
            <a:ext cx="1123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 i="0">
                <a:solidFill>
                  <a:srgbClr val="5B6770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B6770"/>
                </a:solidFill>
                <a:latin typeface="Arial"/>
                <a:ea typeface="Arial"/>
                <a:cs typeface="Arial"/>
              </a:rPr>
              <a:t>версия</a:t>
            </a:r>
          </a:p>
        </p:txBody>
      </p:sp>
      <p:sp>
        <p:nvSpPr>
          <p:cNvPr id="30" name="shape-288">
            <a:extLst xmlns:a="http://schemas.openxmlformats.org/drawingml/2006/main">
              <a:ext uri="{FF2B5EF4-FFF2-40B4-BE49-F238E27FC236}">
                <a16:creationId xmlns:a16="http://schemas.microsoft.com/office/drawing/2014/main" id="{D9D44F2C-4FEA-41B8-9143-3EE97C4AF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4705350"/>
            <a:ext cx="85344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EAF3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shape-289">
            <a:extLst xmlns:a="http://schemas.openxmlformats.org/drawingml/2006/main">
              <a:ext uri="{FF2B5EF4-FFF2-40B4-BE49-F238E27FC236}">
                <a16:creationId xmlns:a16="http://schemas.microsoft.com/office/drawing/2014/main" id="{ABA534C4-AAEA-4A3F-9C0E-0459267C0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4705350"/>
            <a:ext cx="8534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66675" tIns="19050" rIns="666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Идентификатор не заменяет номер СЭД — он создаёт сквозной адрес между системами</a:t>
            </a:r>
          </a:p>
        </p:txBody>
      </p:sp>
    </p:spTree>
    <p:extLst>
      <p:ext uri="{BB962C8B-B14F-4D97-AF65-F5344CB8AC3E}">
        <p14:creationId xmlns:p14="http://schemas.microsoft.com/office/powerpoint/2010/main" val="41019360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2026-08-27T23:48:46.5320000Z</dcterms:created>
  <dcterms:modified xsi:type="dcterms:W3CDTF">2026-08-27T23:48:46.5320000Z</dcterms:modified>
</coreProperties>
</file>