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d49ef104e2246de" /><Relationship Type="http://schemas.openxmlformats.org/officeDocument/2006/relationships/extended-properties" Target="/docProps/app.xml" Id="Rfa43a9f8ddf74c7b" /><Relationship Type="http://schemas.openxmlformats.org/officeDocument/2006/relationships/officeDocument" Target="/ppt/presentation.xml" Id="R1ef4dbdd240045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965e1708b545b0"/>
  </p:sldMasterIdLst>
  <p:notesMasterIdLst>
    <p:notesMasterId xmlns:r="http://schemas.openxmlformats.org/officeDocument/2006/relationships" r:id="Rfc0ef3c9c24b4051"/>
  </p:notesMasterIdLst>
  <p:sldIdLst>
    <p:sldId xmlns:r="http://schemas.openxmlformats.org/officeDocument/2006/relationships" id="256" r:id="R7ff46946188a4b34"/>
    <p:sldId xmlns:r="http://schemas.openxmlformats.org/officeDocument/2006/relationships" id="257" r:id="R8c025d196dcd4cae"/>
    <p:sldId xmlns:r="http://schemas.openxmlformats.org/officeDocument/2006/relationships" id="258" r:id="R09482a7eef8643d8"/>
    <p:sldId xmlns:r="http://schemas.openxmlformats.org/officeDocument/2006/relationships" id="259" r:id="R5c860984318e4d1a"/>
    <p:sldId xmlns:r="http://schemas.openxmlformats.org/officeDocument/2006/relationships" id="260" r:id="R411e49971f4546c5"/>
    <p:sldId xmlns:r="http://schemas.openxmlformats.org/officeDocument/2006/relationships" id="261" r:id="R9611a214b0b4428f"/>
    <p:sldId xmlns:r="http://schemas.openxmlformats.org/officeDocument/2006/relationships" id="262" r:id="R69b788fb21064406"/>
    <p:sldId xmlns:r="http://schemas.openxmlformats.org/officeDocument/2006/relationships" id="263" r:id="Rb17b0c1819824017"/>
    <p:sldId xmlns:r="http://schemas.openxmlformats.org/officeDocument/2006/relationships" id="264" r:id="Rbf71fbcde647435c"/>
    <p:sldId xmlns:r="http://schemas.openxmlformats.org/officeDocument/2006/relationships" id="265" r:id="Rb744ded87e704dd8"/>
    <p:sldId xmlns:r="http://schemas.openxmlformats.org/officeDocument/2006/relationships" id="266" r:id="Rc3ad28ca0ce14d2c"/>
    <p:sldId xmlns:r="http://schemas.openxmlformats.org/officeDocument/2006/relationships" id="267" r:id="Rc5ba17242e6d4954"/>
    <p:sldId xmlns:r="http://schemas.openxmlformats.org/officeDocument/2006/relationships" id="268" r:id="Rf827709ba5c94d62"/>
    <p:sldId xmlns:r="http://schemas.openxmlformats.org/officeDocument/2006/relationships" id="269" r:id="R1ab8f15072d84410"/>
    <p:sldId xmlns:r="http://schemas.openxmlformats.org/officeDocument/2006/relationships" id="270" r:id="R89e80cfd702f4b00"/>
    <p:sldId xmlns:r="http://schemas.openxmlformats.org/officeDocument/2006/relationships" id="271" r:id="R5eb7f22aec984bcd"/>
    <p:sldId xmlns:r="http://schemas.openxmlformats.org/officeDocument/2006/relationships" id="272" r:id="R816ebb3aee284cfa"/>
    <p:sldId xmlns:r="http://schemas.openxmlformats.org/officeDocument/2006/relationships" id="273" r:id="Re82f287d7650477c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714164ca5504e62" /><Relationship Type="http://schemas.openxmlformats.org/officeDocument/2006/relationships/slideMaster" Target="/ppt/slideMasters/slideMaster1.xml" Id="R58965e1708b545b0" /><Relationship Type="http://schemas.openxmlformats.org/officeDocument/2006/relationships/notesMaster" Target="/ppt/notesMasters/notesMaster1.xml" Id="Rfc0ef3c9c24b4051" /><Relationship Type="http://schemas.openxmlformats.org/officeDocument/2006/relationships/presProps" Target="/ppt/presProps.xml" Id="Rf8c7d418cbca4dd3" /><Relationship Type="http://schemas.openxmlformats.org/officeDocument/2006/relationships/tableStyles" Target="/ppt/tableStyles.xml" Id="R808dfda743c344ff" /><Relationship Type="http://schemas.openxmlformats.org/officeDocument/2006/relationships/slide" Target="/ppt/slides/slide1.xml" Id="R7ff46946188a4b34" /><Relationship Type="http://schemas.openxmlformats.org/officeDocument/2006/relationships/slide" Target="/ppt/slides/slide2.xml" Id="R8c025d196dcd4cae" /><Relationship Type="http://schemas.openxmlformats.org/officeDocument/2006/relationships/slide" Target="/ppt/slides/slide3.xml" Id="R09482a7eef8643d8" /><Relationship Type="http://schemas.openxmlformats.org/officeDocument/2006/relationships/slide" Target="/ppt/slides/slide4.xml" Id="R5c860984318e4d1a" /><Relationship Type="http://schemas.openxmlformats.org/officeDocument/2006/relationships/slide" Target="/ppt/slides/slide5.xml" Id="R411e49971f4546c5" /><Relationship Type="http://schemas.openxmlformats.org/officeDocument/2006/relationships/slide" Target="/ppt/slides/slide6.xml" Id="R9611a214b0b4428f" /><Relationship Type="http://schemas.openxmlformats.org/officeDocument/2006/relationships/slide" Target="/ppt/slides/slide7.xml" Id="R69b788fb21064406" /><Relationship Type="http://schemas.openxmlformats.org/officeDocument/2006/relationships/slide" Target="/ppt/slides/slide8.xml" Id="Rb17b0c1819824017" /><Relationship Type="http://schemas.openxmlformats.org/officeDocument/2006/relationships/slide" Target="/ppt/slides/slide9.xml" Id="Rbf71fbcde647435c" /><Relationship Type="http://schemas.openxmlformats.org/officeDocument/2006/relationships/slide" Target="/ppt/slides/slide10.xml" Id="Rb744ded87e704dd8" /><Relationship Type="http://schemas.openxmlformats.org/officeDocument/2006/relationships/slide" Target="/ppt/slides/slide11.xml" Id="Rc3ad28ca0ce14d2c" /><Relationship Type="http://schemas.openxmlformats.org/officeDocument/2006/relationships/slide" Target="/ppt/slides/slide12.xml" Id="Rc5ba17242e6d4954" /><Relationship Type="http://schemas.openxmlformats.org/officeDocument/2006/relationships/slide" Target="/ppt/slides/slide13.xml" Id="Rf827709ba5c94d62" /><Relationship Type="http://schemas.openxmlformats.org/officeDocument/2006/relationships/slide" Target="/ppt/slides/slide14.xml" Id="R1ab8f15072d84410" /><Relationship Type="http://schemas.openxmlformats.org/officeDocument/2006/relationships/slide" Target="/ppt/slides/slide15.xml" Id="R89e80cfd702f4b00" /><Relationship Type="http://schemas.openxmlformats.org/officeDocument/2006/relationships/slide" Target="/ppt/slides/slide16.xml" Id="R5eb7f22aec984bcd" /><Relationship Type="http://schemas.openxmlformats.org/officeDocument/2006/relationships/slide" Target="/ppt/slides/slide17.xml" Id="R816ebb3aee284cfa" /><Relationship Type="http://schemas.openxmlformats.org/officeDocument/2006/relationships/slide" Target="/ppt/slides/slide18.xml" Id="Re82f287d7650477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82bb6be128e485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09d816d56b6499a" /><Relationship Type="http://schemas.openxmlformats.org/officeDocument/2006/relationships/notesMaster" Target="/ppt/notesMasters/notesMaster1.xml" Id="R3c47df092da3409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35c399979a7409e" /><Relationship Type="http://schemas.openxmlformats.org/officeDocument/2006/relationships/notesMaster" Target="/ppt/notesMasters/notesMaster1.xml" Id="R3cfdf1282ac94c3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2602f28c18c45e1" /><Relationship Type="http://schemas.openxmlformats.org/officeDocument/2006/relationships/notesMaster" Target="/ppt/notesMasters/notesMaster1.xml" Id="R925e3b51c3ac46da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f7a1f4a3dd94225" /><Relationship Type="http://schemas.openxmlformats.org/officeDocument/2006/relationships/notesMaster" Target="/ppt/notesMasters/notesMaster1.xml" Id="R773c67154deb4015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6fefa4c5a4e64e42" /><Relationship Type="http://schemas.openxmlformats.org/officeDocument/2006/relationships/notesMaster" Target="/ppt/notesMasters/notesMaster1.xml" Id="R7c767f6ba40f4ae4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83b7eaa35724588" /><Relationship Type="http://schemas.openxmlformats.org/officeDocument/2006/relationships/notesMaster" Target="/ppt/notesMasters/notesMaster1.xml" Id="R50c14a95268d4834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a7a8057c1c2d4449" /><Relationship Type="http://schemas.openxmlformats.org/officeDocument/2006/relationships/notesMaster" Target="/ppt/notesMasters/notesMaster1.xml" Id="R7e4995fd06a44721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780a87b2250b4e39" /><Relationship Type="http://schemas.openxmlformats.org/officeDocument/2006/relationships/notesMaster" Target="/ppt/notesMasters/notesMaster1.xml" Id="R3cd9b16539c84ab6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c32f372a302d478d" /><Relationship Type="http://schemas.openxmlformats.org/officeDocument/2006/relationships/notesMaster" Target="/ppt/notesMasters/notesMaster1.xml" Id="R4f62e05303e14add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eedafd84fc544cb7" /><Relationship Type="http://schemas.openxmlformats.org/officeDocument/2006/relationships/notesMaster" Target="/ppt/notesMasters/notesMaster1.xml" Id="R3b61a4cb22734f1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668baa1beb64a6d" /><Relationship Type="http://schemas.openxmlformats.org/officeDocument/2006/relationships/notesMaster" Target="/ppt/notesMasters/notesMaster1.xml" Id="Rf826eb3f5d6f468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7652f6e935d4df4" /><Relationship Type="http://schemas.openxmlformats.org/officeDocument/2006/relationships/notesMaster" Target="/ppt/notesMasters/notesMaster1.xml" Id="R830ebd753ba340a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1b1c7adafd740fb" /><Relationship Type="http://schemas.openxmlformats.org/officeDocument/2006/relationships/notesMaster" Target="/ppt/notesMasters/notesMaster1.xml" Id="R0a79831f3c4a41b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d62e0c799ed46af" /><Relationship Type="http://schemas.openxmlformats.org/officeDocument/2006/relationships/notesMaster" Target="/ppt/notesMasters/notesMaster1.xml" Id="Ra4f2dd6866d34ce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8750de33afe4555" /><Relationship Type="http://schemas.openxmlformats.org/officeDocument/2006/relationships/notesMaster" Target="/ppt/notesMasters/notesMaster1.xml" Id="R4288501b666e499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431e5aa2cc8427b" /><Relationship Type="http://schemas.openxmlformats.org/officeDocument/2006/relationships/notesMaster" Target="/ppt/notesMasters/notesMaster1.xml" Id="R631bab84efc2442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456b179bd374129" /><Relationship Type="http://schemas.openxmlformats.org/officeDocument/2006/relationships/notesMaster" Target="/ppt/notesMasters/notesMaster1.xml" Id="Rf2387fc015974b2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de440faa0a442f5" /><Relationship Type="http://schemas.openxmlformats.org/officeDocument/2006/relationships/notesMaster" Target="/ppt/notesMasters/notesMaster1.xml" Id="R14a6ce35e42b4b2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Внутренняя архитектурная концепция,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Росреестр, НСПД: https://nspd.gov.ru/</a:t>
            </a:r>
          </a:p>
          <a:p xmlns:a="http://schemas.openxmlformats.org/drawingml/2006/main">
            <a:r>
              <a:t>Правительство РФ, распоряжение от 02.03.2026 № 398-р: https://government.ru/docs/all/163630/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Правительство РФ, цифровизация контрольно-надзорной деятельности: https://government.ru/news/58093/</a:t>
            </a:r>
          </a:p>
          <a:p xmlns:a="http://schemas.openxmlformats.org/drawingml/2006/main">
            <a:r>
              <a:t>Правительство РФ, распоряжение от 02.03.2026 № 398-р: https://government.ru/docs/all/163630/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ISO/IEC 17029:2019: https://www.iso.org/standard/29352.html</a:t>
            </a:r>
          </a:p>
          <a:p xmlns:a="http://schemas.openxmlformats.org/drawingml/2006/main">
            <a:r>
              <a:t>ISO/IEC 17025:2017: https://www.iso.org/standard/66912.html</a:t>
            </a:r>
          </a:p>
          <a:p xmlns:a="http://schemas.openxmlformats.org/drawingml/2006/main">
            <a:r>
              <a:t>ISO 14721:2025 OAIS: https://www.iso.org/standard/87471.html</a:t>
            </a:r>
          </a:p>
          <a:p xmlns:a="http://schemas.openxmlformats.org/drawingml/2006/main">
            <a:r>
              <a:t>PREMIS: https://www.loc.gov/standards/premis/index.html</a:t>
            </a:r>
          </a:p>
          <a:p xmlns:a="http://schemas.openxmlformats.org/drawingml/2006/main">
            <a:r>
              <a:t>W3C PROV-O: https://www.w3.org/TR/prov-o/</a:t>
            </a:r>
          </a:p>
          <a:p xmlns:a="http://schemas.openxmlformats.org/drawingml/2006/main">
            <a:r>
              <a:t>NIST AI RMF: https://www.nist.gov/itl/ai-risk-management-framework</a:t>
            </a:r>
          </a:p>
          <a:p xmlns:a="http://schemas.openxmlformats.org/drawingml/2006/main">
            <a:r>
              <a:t>NIST TEVV-Athlon: https://www.nist.gov/artificial-intelligence/ai-research/tevv-athlon-framework-evaluating-ai-systems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W3C PROV-O: https://www.w3.org/TR/prov-o/</a:t>
            </a:r>
          </a:p>
          <a:p xmlns:a="http://schemas.openxmlformats.org/drawingml/2006/main">
            <a:r>
              <a:t>PREMIS: https://www.loc.gov/standards/premis/index.html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Внутренняя форма паспорта цифрового стандарта, 2026.</a:t>
            </a:r>
          </a:p>
          <a:p xmlns:a="http://schemas.openxmlformats.org/drawingml/2006/main">
            <a:r>
              <a:t>ISO/IEC 17029:2019: https://www.iso.org/standard/29352.html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ISO 14721:2025 OAIS: https://www.iso.org/standard/87471.html</a:t>
            </a:r>
          </a:p>
          <a:p xmlns:a="http://schemas.openxmlformats.org/drawingml/2006/main">
            <a:r>
              <a:t>PREMIS: https://www.loc.gov/standards/premis/index.html</a:t>
            </a:r>
          </a:p>
          <a:p xmlns:a="http://schemas.openxmlformats.org/drawingml/2006/main">
            <a:r>
              <a:t>W3C PROV-O: https://www.w3.org/TR/prov-o/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NIST AI RMF 1.0: https://www.nist.gov/publications/artificial-intelligence-risk-management-framework-ai-rmf-10</a:t>
            </a:r>
          </a:p>
          <a:p xmlns:a="http://schemas.openxmlformats.org/drawingml/2006/main">
            <a:r>
              <a:t>NIST AI RMF Playbook: https://www.nist.gov/itl/ai-risk-management-framework/nist-ai-rmf-playbook</a:t>
            </a:r>
          </a:p>
          <a:p xmlns:a="http://schemas.openxmlformats.org/drawingml/2006/main">
            <a:r>
              <a:t>NIST TEVV-Athlon, initial public draft, 2026: https://www.nist.gov/artificial-intelligence/ai-research/tevv-athlon-framework-evaluating-ai-systems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Внутренняя целевая архитектура, 2026.</a:t>
            </a:r>
          </a:p>
          <a:p xmlns:a="http://schemas.openxmlformats.org/drawingml/2006/main">
            <a:r>
              <a:t>Правительство РФ, распоряжение от 02.03.2026 № 398-р: https://government.ru/docs/all/163630/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Внутренняя дорожная карта и реестры первого запуска,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Внутренняя шкала S0–S6. Проектная модель, не государственный стандарт.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Правительство РФ, распоряжение от 02.03.2026 № 398-р: https://government.ru/docs/all/163630/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Правительство РФ, стратегия цифровой трансформации строительства и ЖКХ до 2030 года: https://government.ru/docs/all/163630/</a:t>
            </a:r>
          </a:p>
          <a:p xmlns:a="http://schemas.openxmlformats.org/drawingml/2006/main">
            <a:r>
              <a:t>ГИС ЕГРЗ: https://egrz.ru/organisation/about-egrz</a:t>
            </a:r>
          </a:p>
          <a:p xmlns:a="http://schemas.openxmlformats.org/drawingml/2006/main">
            <a:r>
              <a:t>НСПД: https://nspd.gov.ru/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Правительство РФ, распоряжение от 02.03.2026 № 398-р: https://government.ru/docs/all/163630/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Правительство РФ, распоряжение от 02.03.2026 № 398-р: https://government.ru/docs/all/163630/</a:t>
            </a:r>
          </a:p>
          <a:p xmlns:a="http://schemas.openxmlformats.org/drawingml/2006/main">
            <a:r>
              <a:t>Внутренняя модель проектного эталона,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ГИС ЕГРЗ, назначение системы: https://egrz.ru/organisation/about-egrz</a:t>
            </a:r>
          </a:p>
          <a:p xmlns:a="http://schemas.openxmlformats.org/drawingml/2006/main">
            <a:r>
              <a:t>Внутренняя модель версионной прослеживаемости,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Правительство РФ, распоряжение от 02.03.2026 № 398-р: https://government.ru/docs/all/163630/</a:t>
            </a:r>
          </a:p>
          <a:p xmlns:a="http://schemas.openxmlformats.org/drawingml/2006/main">
            <a:r>
              <a:t>ФГИС ЦС: https://fgiscs.minstroyrf.ru/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Правительство РФ, распоряжение от 02.03.2026 № 398-р: https://government.ru/docs/all/163630/</a:t>
            </a:r>
          </a:p>
          <a:p xmlns:a="http://schemas.openxmlformats.org/drawingml/2006/main">
            <a:r>
              <a:t>ЕИСЖС: https://наш.дом.рф/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5012e278d455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0f9a771cb7f435c" /><Relationship Type="http://schemas.openxmlformats.org/officeDocument/2006/relationships/slideLayout" Target="/ppt/slideLayouts/slideLayout1.xml" Id="Rd4410cb5a4d443b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410cb5a4d443b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40bc7ed6f4dfb" /><Relationship Type="http://schemas.openxmlformats.org/officeDocument/2006/relationships/notesSlide" Target="/ppt/notesSlides/notesSlide1.xml" Id="R096b3aa539cd4f7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2e53683514c0a" /><Relationship Type="http://schemas.openxmlformats.org/officeDocument/2006/relationships/notesSlide" Target="/ppt/notesSlides/notesSlide10.xml" Id="R7c7f3a1a11a3437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ab8d844544c2f" /><Relationship Type="http://schemas.openxmlformats.org/officeDocument/2006/relationships/notesSlide" Target="/ppt/notesSlides/notesSlide11.xml" Id="R7c073e3c6e8b4d2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7d320eb9243f6" /><Relationship Type="http://schemas.openxmlformats.org/officeDocument/2006/relationships/notesSlide" Target="/ppt/notesSlides/notesSlide12.xml" Id="R0e10c31597d54b6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940291a52474c" /><Relationship Type="http://schemas.openxmlformats.org/officeDocument/2006/relationships/notesSlide" Target="/ppt/notesSlides/notesSlide13.xml" Id="R448f3b6a9fc0450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07bdd3bf1481c" /><Relationship Type="http://schemas.openxmlformats.org/officeDocument/2006/relationships/notesSlide" Target="/ppt/notesSlides/notesSlide14.xml" Id="Rcb0df2ce447c4fcf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27c4c992d4503" /><Relationship Type="http://schemas.openxmlformats.org/officeDocument/2006/relationships/notesSlide" Target="/ppt/notesSlides/notesSlide15.xml" Id="R2f1b69ad57ff4404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10ab698bc4b8a" /><Relationship Type="http://schemas.openxmlformats.org/officeDocument/2006/relationships/notesSlide" Target="/ppt/notesSlides/notesSlide16.xml" Id="Rfc09d8416c0c4628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0751d966e476c" /><Relationship Type="http://schemas.openxmlformats.org/officeDocument/2006/relationships/notesSlide" Target="/ppt/notesSlides/notesSlide17.xml" Id="R08b01d5319b34c14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8e81ec3034da4" /><Relationship Type="http://schemas.openxmlformats.org/officeDocument/2006/relationships/notesSlide" Target="/ppt/notesSlides/notesSlide18.xml" Id="R54cb1bef26004a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d2b5365c54bfb" /><Relationship Type="http://schemas.openxmlformats.org/officeDocument/2006/relationships/notesSlide" Target="/ppt/notesSlides/notesSlide2.xml" Id="R394a4bcc422c43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7a73880004303" /><Relationship Type="http://schemas.openxmlformats.org/officeDocument/2006/relationships/notesSlide" Target="/ppt/notesSlides/notesSlide3.xml" Id="R81f7e81f52294b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e40e74c1a4315" /><Relationship Type="http://schemas.openxmlformats.org/officeDocument/2006/relationships/notesSlide" Target="/ppt/notesSlides/notesSlide4.xml" Id="R3257ef64fb9d49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0c4c67ef2400e" /><Relationship Type="http://schemas.openxmlformats.org/officeDocument/2006/relationships/notesSlide" Target="/ppt/notesSlides/notesSlide5.xml" Id="R8f6e9acce1bd43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52a6dbe054119" /><Relationship Type="http://schemas.openxmlformats.org/officeDocument/2006/relationships/notesSlide" Target="/ppt/notesSlides/notesSlide6.xml" Id="R9e1b936b2e7944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8d6ecefb14ae1" /><Relationship Type="http://schemas.openxmlformats.org/officeDocument/2006/relationships/notesSlide" Target="/ppt/notesSlides/notesSlide7.xml" Id="R680bce693d05452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42c2fa3f04d7d" /><Relationship Type="http://schemas.openxmlformats.org/officeDocument/2006/relationships/notesSlide" Target="/ppt/notesSlides/notesSlide8.xml" Id="Rd249bea348b84a9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5047a7d1b4d68" /><Relationship Type="http://schemas.openxmlformats.org/officeDocument/2006/relationships/notesSlide" Target="/ppt/notesSlides/notesSlide9.xml" Id="R9d6a573b9aaa49f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1k">
            <a:extLst xmlns:a="http://schemas.openxmlformats.org/drawingml/2006/main">
              <a:ext uri="{FF2B5EF4-FFF2-40B4-BE49-F238E27FC236}">
                <a16:creationId xmlns:a16="http://schemas.microsoft.com/office/drawing/2014/main" id="{981E3221-BA83-48CE-9DDD-A29A086BE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9575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17DEB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17DEB"/>
                </a:solidFill>
                <a:latin typeface="Arial"/>
                <a:ea typeface="Arial"/>
                <a:cs typeface="Arial"/>
              </a:rPr>
              <a:t>СТРОЙКОМПЛЕКС.РФ • 2026</a:t>
            </a:r>
          </a:p>
        </p:txBody>
      </p:sp>
      <p:sp>
        <p:nvSpPr>
          <p:cNvPr id="2" name="s1t">
            <a:extLst xmlns:a="http://schemas.openxmlformats.org/drawingml/2006/main">
              <a:ext uri="{FF2B5EF4-FFF2-40B4-BE49-F238E27FC236}">
                <a16:creationId xmlns:a16="http://schemas.microsoft.com/office/drawing/2014/main" id="{60C23382-103B-476F-9A02-29E78F42E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00150"/>
            <a:ext cx="6705600" cy="2038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ЭВОЛЮЦИЯ</a:t>
            </a:r>
          </a:p>
          <a:p xmlns:a="http://schemas.openxmlformats.org/drawingml/2006/main">
            <a:pPr algn="l">
              <a:defRPr sz="405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СТАНДАРТОВ</a:t>
            </a:r>
          </a:p>
          <a:p xmlns:a="http://schemas.openxmlformats.org/drawingml/2006/main">
            <a:pPr algn="l">
              <a:defRPr sz="405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И ЭТАЛОНОВ</a:t>
            </a:r>
          </a:p>
        </p:txBody>
      </p:sp>
      <p:sp>
        <p:nvSpPr>
          <p:cNvPr id="3" name="s1r">
            <a:extLst xmlns:a="http://schemas.openxmlformats.org/drawingml/2006/main">
              <a:ext uri="{FF2B5EF4-FFF2-40B4-BE49-F238E27FC236}">
                <a16:creationId xmlns:a16="http://schemas.microsoft.com/office/drawing/2014/main" id="{A6C04353-1286-4921-B845-1E22B9EB6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00450"/>
            <a:ext cx="17145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4" name="s1sub">
            <a:extLst xmlns:a="http://schemas.openxmlformats.org/drawingml/2006/main">
              <a:ext uri="{FF2B5EF4-FFF2-40B4-BE49-F238E27FC236}">
                <a16:creationId xmlns:a16="http://schemas.microsoft.com/office/drawing/2014/main" id="{17535CBF-A1A4-42AD-BD7C-90DA316C4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971925"/>
            <a:ext cx="64770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Связанные реестры, цифровые доказательства и проверяемые решения ИИ</a:t>
            </a:r>
          </a:p>
        </p:txBody>
      </p:sp>
      <p:sp>
        <p:nvSpPr>
          <p:cNvPr id="5" name="s1b">
            <a:extLst xmlns:a="http://schemas.openxmlformats.org/drawingml/2006/main">
              <a:ext uri="{FF2B5EF4-FFF2-40B4-BE49-F238E27FC236}">
                <a16:creationId xmlns:a16="http://schemas.microsoft.com/office/drawing/2014/main" id="{E4EB447D-1C1B-4C94-B604-7E6839DFA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00650"/>
            <a:ext cx="6572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ЕГИСОГД • ГИСОГД • ИСУП • ЕГРЗ • ФГИС ЦС • ЕИСЖС • НСПД • ГИС ТОР КНД</a:t>
            </a:r>
          </a:p>
        </p:txBody>
      </p:sp>
      <p:sp>
        <p:nvSpPr>
          <p:cNvPr id="6" name="s1p">
            <a:extLst xmlns:a="http://schemas.openxmlformats.org/drawingml/2006/main">
              <a:ext uri="{FF2B5EF4-FFF2-40B4-BE49-F238E27FC236}">
                <a16:creationId xmlns:a16="http://schemas.microsoft.com/office/drawing/2014/main" id="{52E32209-A5CC-4A59-BF93-C9F198089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400050"/>
            <a:ext cx="4095750" cy="560070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7" name="s1v">
            <a:extLst xmlns:a="http://schemas.openxmlformats.org/drawingml/2006/main">
              <a:ext uri="{FF2B5EF4-FFF2-40B4-BE49-F238E27FC236}">
                <a16:creationId xmlns:a16="http://schemas.microsoft.com/office/drawing/2014/main" id="{5C681F4E-FC91-4666-885E-C2D46C7B7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000125"/>
            <a:ext cx="3295650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7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S6</a:t>
            </a:r>
          </a:p>
        </p:txBody>
      </p:sp>
      <p:sp>
        <p:nvSpPr>
          <p:cNvPr id="8" name="s1f">
            <a:extLst xmlns:a="http://schemas.openxmlformats.org/drawingml/2006/main">
              <a:ext uri="{FF2B5EF4-FFF2-40B4-BE49-F238E27FC236}">
                <a16:creationId xmlns:a16="http://schemas.microsoft.com/office/drawing/2014/main" id="{CCFBC3DD-1416-4069-9573-B8A753B09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2781300"/>
            <a:ext cx="3162300" cy="2076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НОРМА</a:t>
            </a:r>
          </a:p>
          <a:p xmlns:a="http://schemas.openxmlformats.org/drawingml/2006/main">
            <a:pPr algn="ctr"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→ ТРЕБОВАНИЕ</a:t>
            </a:r>
          </a:p>
          <a:p xmlns:a="http://schemas.openxmlformats.org/drawingml/2006/main">
            <a:pPr algn="ctr"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→ ДОКАЗАТЕЛЬСТВО</a:t>
            </a:r>
          </a:p>
          <a:p xmlns:a="http://schemas.openxmlformats.org/drawingml/2006/main">
            <a:pPr algn="ctr"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→ РЕШЕНИЕ</a:t>
            </a:r>
          </a:p>
          <a:p xmlns:a="http://schemas.openxmlformats.org/drawingml/2006/main">
            <a:pPr algn="ctr"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→ ПЕРЕСМОТР</a:t>
            </a:r>
          </a:p>
        </p:txBody>
      </p:sp>
      <p:sp>
        <p:nvSpPr>
          <p:cNvPr id="9" name="s1ra">
            <a:extLst xmlns:a="http://schemas.openxmlformats.org/drawingml/2006/main">
              <a:ext uri="{FF2B5EF4-FFF2-40B4-BE49-F238E27FC236}">
                <a16:creationId xmlns:a16="http://schemas.microsoft.com/office/drawing/2014/main" id="{2FEFBE6E-E772-42D1-BA7C-7554173B5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5248275"/>
            <a:ext cx="1905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10" name="s1n">
            <a:extLst xmlns:a="http://schemas.openxmlformats.org/drawingml/2006/main">
              <a:ext uri="{FF2B5EF4-FFF2-40B4-BE49-F238E27FC236}">
                <a16:creationId xmlns:a16="http://schemas.microsoft.com/office/drawing/2014/main" id="{CFA04C62-BEEB-427B-A82C-B68F119F1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1209950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ta10">
            <a:extLst xmlns:a="http://schemas.openxmlformats.org/drawingml/2006/main">
              <a:ext uri="{FF2B5EF4-FFF2-40B4-BE49-F238E27FC236}">
                <a16:creationId xmlns:a16="http://schemas.microsoft.com/office/drawing/2014/main" id="{03EA27AF-9E88-4B20-89E8-955252E16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333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" name="t10">
            <a:extLst xmlns:a="http://schemas.openxmlformats.org/drawingml/2006/main">
              <a:ext uri="{FF2B5EF4-FFF2-40B4-BE49-F238E27FC236}">
                <a16:creationId xmlns:a16="http://schemas.microsoft.com/office/drawing/2014/main" id="{0B203B16-E3BD-482F-AA78-DCB73353E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6225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НСПД задаёт пространственный эталон</a:t>
            </a:r>
          </a:p>
        </p:txBody>
      </p:sp>
      <p:sp>
        <p:nvSpPr>
          <p:cNvPr id="3" name="sr10">
            <a:extLst xmlns:a="http://schemas.openxmlformats.org/drawingml/2006/main">
              <a:ext uri="{FF2B5EF4-FFF2-40B4-BE49-F238E27FC236}">
                <a16:creationId xmlns:a16="http://schemas.microsoft.com/office/drawing/2014/main" id="{5EDB3D29-0BA5-42B0-81FD-181E223CF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152525"/>
            <a:ext cx="2190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4" name="st10">
            <a:extLst xmlns:a="http://schemas.openxmlformats.org/drawingml/2006/main">
              <a:ext uri="{FF2B5EF4-FFF2-40B4-BE49-F238E27FC236}">
                <a16:creationId xmlns:a16="http://schemas.microsoft.com/office/drawing/2014/main" id="{75D8AD1B-092A-4EEC-86E0-0163A2389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057275"/>
            <a:ext cx="2333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АРХИТЕКТУРА ДОВЕРИЯ</a:t>
            </a:r>
          </a:p>
        </p:txBody>
      </p:sp>
      <p:sp>
        <p:nvSpPr>
          <p:cNvPr id="5" name="n10">
            <a:extLst xmlns:a="http://schemas.openxmlformats.org/drawingml/2006/main">
              <a:ext uri="{FF2B5EF4-FFF2-40B4-BE49-F238E27FC236}">
                <a16:creationId xmlns:a16="http://schemas.microsoft.com/office/drawing/2014/main" id="{0108B407-AC44-48BA-8DF1-0C5F069BB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6" name="s10c0">
            <a:extLst xmlns:a="http://schemas.openxmlformats.org/drawingml/2006/main">
              <a:ext uri="{FF2B5EF4-FFF2-40B4-BE49-F238E27FC236}">
                <a16:creationId xmlns:a16="http://schemas.microsoft.com/office/drawing/2014/main" id="{5E59A490-30CB-4290-95EF-B03392B83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419225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7" name="s10n0">
            <a:extLst xmlns:a="http://schemas.openxmlformats.org/drawingml/2006/main">
              <a:ext uri="{FF2B5EF4-FFF2-40B4-BE49-F238E27FC236}">
                <a16:creationId xmlns:a16="http://schemas.microsoft.com/office/drawing/2014/main" id="{993FB822-22C1-4F9D-96E9-2EA623EAB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52400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10l0">
            <a:extLst xmlns:a="http://schemas.openxmlformats.org/drawingml/2006/main">
              <a:ext uri="{FF2B5EF4-FFF2-40B4-BE49-F238E27FC236}">
                <a16:creationId xmlns:a16="http://schemas.microsoft.com/office/drawing/2014/main" id="{0359A8EB-C402-4638-AE5F-506A8E409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144780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ГРАНИЦЫ</a:t>
            </a:r>
          </a:p>
        </p:txBody>
      </p:sp>
      <p:sp>
        <p:nvSpPr>
          <p:cNvPr id="9" name="s10b0">
            <a:extLst xmlns:a="http://schemas.openxmlformats.org/drawingml/2006/main">
              <a:ext uri="{FF2B5EF4-FFF2-40B4-BE49-F238E27FC236}">
                <a16:creationId xmlns:a16="http://schemas.microsoft.com/office/drawing/2014/main" id="{74A5DA74-6F92-4AF0-B0D1-6A6BC3B16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1447800"/>
            <a:ext cx="2838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местоположение</a:t>
            </a:r>
          </a:p>
        </p:txBody>
      </p:sp>
      <p:sp>
        <p:nvSpPr>
          <p:cNvPr id="10" name="s10e0">
            <a:extLst xmlns:a="http://schemas.openxmlformats.org/drawingml/2006/main">
              <a:ext uri="{FF2B5EF4-FFF2-40B4-BE49-F238E27FC236}">
                <a16:creationId xmlns:a16="http://schemas.microsoft.com/office/drawing/2014/main" id="{FCAE0735-B39A-4883-BC63-AA5A9717D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447800"/>
            <a:ext cx="40005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координаты • точность • дата</a:t>
            </a:r>
          </a:p>
        </p:txBody>
      </p:sp>
      <p:sp>
        <p:nvSpPr>
          <p:cNvPr id="11" name="s10r0">
            <a:extLst xmlns:a="http://schemas.openxmlformats.org/drawingml/2006/main">
              <a:ext uri="{FF2B5EF4-FFF2-40B4-BE49-F238E27FC236}">
                <a16:creationId xmlns:a16="http://schemas.microsoft.com/office/drawing/2014/main" id="{20AADAB7-2443-49D5-815B-A4C211ADC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1866900"/>
            <a:ext cx="9525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2" name="s10c1">
            <a:extLst xmlns:a="http://schemas.openxmlformats.org/drawingml/2006/main">
              <a:ext uri="{FF2B5EF4-FFF2-40B4-BE49-F238E27FC236}">
                <a16:creationId xmlns:a16="http://schemas.microsoft.com/office/drawing/2014/main" id="{67524141-1B7F-4F00-A440-E05EE8234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19075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3" name="s10n1">
            <a:extLst xmlns:a="http://schemas.openxmlformats.org/drawingml/2006/main">
              <a:ext uri="{FF2B5EF4-FFF2-40B4-BE49-F238E27FC236}">
                <a16:creationId xmlns:a16="http://schemas.microsoft.com/office/drawing/2014/main" id="{C25037F8-EADD-4D01-9819-158540126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29552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4" name="s10l1">
            <a:extLst xmlns:a="http://schemas.openxmlformats.org/drawingml/2006/main">
              <a:ext uri="{FF2B5EF4-FFF2-40B4-BE49-F238E27FC236}">
                <a16:creationId xmlns:a16="http://schemas.microsoft.com/office/drawing/2014/main" id="{9B0E66DB-4D1D-4C01-B287-DB190EBD5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219325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ПРАВА</a:t>
            </a:r>
          </a:p>
        </p:txBody>
      </p:sp>
      <p:sp>
        <p:nvSpPr>
          <p:cNvPr id="15" name="s10b1">
            <a:extLst xmlns:a="http://schemas.openxmlformats.org/drawingml/2006/main">
              <a:ext uri="{FF2B5EF4-FFF2-40B4-BE49-F238E27FC236}">
                <a16:creationId xmlns:a16="http://schemas.microsoft.com/office/drawing/2014/main" id="{34500BD9-522A-4CF6-8C73-39D523FAA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219325"/>
            <a:ext cx="2838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правовой режим</a:t>
            </a:r>
          </a:p>
        </p:txBody>
      </p:sp>
      <p:sp>
        <p:nvSpPr>
          <p:cNvPr id="16" name="s10e1">
            <a:extLst xmlns:a="http://schemas.openxmlformats.org/drawingml/2006/main">
              <a:ext uri="{FF2B5EF4-FFF2-40B4-BE49-F238E27FC236}">
                <a16:creationId xmlns:a16="http://schemas.microsoft.com/office/drawing/2014/main" id="{C27D87AB-2F82-46E5-BE6C-93BF6563C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219325"/>
            <a:ext cx="40005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источник • актуальность</a:t>
            </a:r>
          </a:p>
        </p:txBody>
      </p:sp>
      <p:sp>
        <p:nvSpPr>
          <p:cNvPr id="17" name="s10r1">
            <a:extLst xmlns:a="http://schemas.openxmlformats.org/drawingml/2006/main">
              <a:ext uri="{FF2B5EF4-FFF2-40B4-BE49-F238E27FC236}">
                <a16:creationId xmlns:a16="http://schemas.microsoft.com/office/drawing/2014/main" id="{05977AD2-6592-4EC1-9F01-83A2AE243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638425"/>
            <a:ext cx="9525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8" name="s10c2">
            <a:extLst xmlns:a="http://schemas.openxmlformats.org/drawingml/2006/main">
              <a:ext uri="{FF2B5EF4-FFF2-40B4-BE49-F238E27FC236}">
                <a16:creationId xmlns:a16="http://schemas.microsoft.com/office/drawing/2014/main" id="{9C1566CC-DB1E-45F1-8DC8-85D42E98B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962275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19" name="s10n2">
            <a:extLst xmlns:a="http://schemas.openxmlformats.org/drawingml/2006/main">
              <a:ext uri="{FF2B5EF4-FFF2-40B4-BE49-F238E27FC236}">
                <a16:creationId xmlns:a16="http://schemas.microsoft.com/office/drawing/2014/main" id="{444B19EE-4960-42FF-A3DF-52AD64A19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0670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0" name="s10l2">
            <a:extLst xmlns:a="http://schemas.openxmlformats.org/drawingml/2006/main">
              <a:ext uri="{FF2B5EF4-FFF2-40B4-BE49-F238E27FC236}">
                <a16:creationId xmlns:a16="http://schemas.microsoft.com/office/drawing/2014/main" id="{83BC3EA4-4C56-40C3-A2F4-9B4050954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99085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ОГРАНИЧЕНИЯ</a:t>
            </a:r>
          </a:p>
        </p:txBody>
      </p:sp>
      <p:sp>
        <p:nvSpPr>
          <p:cNvPr id="21" name="s10b2">
            <a:extLst xmlns:a="http://schemas.openxmlformats.org/drawingml/2006/main">
              <a:ext uri="{FF2B5EF4-FFF2-40B4-BE49-F238E27FC236}">
                <a16:creationId xmlns:a16="http://schemas.microsoft.com/office/drawing/2014/main" id="{3C766A42-8519-4291-B805-5DCC249C4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990850"/>
            <a:ext cx="2838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зоны использования</a:t>
            </a:r>
          </a:p>
        </p:txBody>
      </p:sp>
      <p:sp>
        <p:nvSpPr>
          <p:cNvPr id="22" name="s10e2">
            <a:extLst xmlns:a="http://schemas.openxmlformats.org/drawingml/2006/main">
              <a:ext uri="{FF2B5EF4-FFF2-40B4-BE49-F238E27FC236}">
                <a16:creationId xmlns:a16="http://schemas.microsoft.com/office/drawing/2014/main" id="{158C3226-D2C9-421D-9342-5A09297A2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990850"/>
            <a:ext cx="40005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основание • геометрия • срок</a:t>
            </a:r>
          </a:p>
        </p:txBody>
      </p:sp>
      <p:sp>
        <p:nvSpPr>
          <p:cNvPr id="23" name="s10r2">
            <a:extLst xmlns:a="http://schemas.openxmlformats.org/drawingml/2006/main">
              <a:ext uri="{FF2B5EF4-FFF2-40B4-BE49-F238E27FC236}">
                <a16:creationId xmlns:a16="http://schemas.microsoft.com/office/drawing/2014/main" id="{163784DE-93AF-47B3-B156-374956C8E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409950"/>
            <a:ext cx="9525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24" name="s10c3">
            <a:extLst xmlns:a="http://schemas.openxmlformats.org/drawingml/2006/main">
              <a:ext uri="{FF2B5EF4-FFF2-40B4-BE49-F238E27FC236}">
                <a16:creationId xmlns:a16="http://schemas.microsoft.com/office/drawing/2014/main" id="{6A7568F9-FCB3-413D-961A-8589C9D77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73380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5" name="s10n3">
            <a:extLst xmlns:a="http://schemas.openxmlformats.org/drawingml/2006/main">
              <a:ext uri="{FF2B5EF4-FFF2-40B4-BE49-F238E27FC236}">
                <a16:creationId xmlns:a16="http://schemas.microsoft.com/office/drawing/2014/main" id="{C1D69011-7121-4F30-8C6D-F96FFD1CA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83857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6" name="s10l3">
            <a:extLst xmlns:a="http://schemas.openxmlformats.org/drawingml/2006/main">
              <a:ext uri="{FF2B5EF4-FFF2-40B4-BE49-F238E27FC236}">
                <a16:creationId xmlns:a16="http://schemas.microsoft.com/office/drawing/2014/main" id="{C10CA138-267E-479F-8EC8-4ED01822C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762375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ПЛАНИРОВАНИЕ</a:t>
            </a:r>
          </a:p>
        </p:txBody>
      </p:sp>
      <p:sp>
        <p:nvSpPr>
          <p:cNvPr id="27" name="s10b3">
            <a:extLst xmlns:a="http://schemas.openxmlformats.org/drawingml/2006/main">
              <a:ext uri="{FF2B5EF4-FFF2-40B4-BE49-F238E27FC236}">
                <a16:creationId xmlns:a16="http://schemas.microsoft.com/office/drawing/2014/main" id="{70AF2369-D622-4DE6-A416-01A3B2831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762375"/>
            <a:ext cx="2838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допустимое развитие</a:t>
            </a:r>
          </a:p>
        </p:txBody>
      </p:sp>
      <p:sp>
        <p:nvSpPr>
          <p:cNvPr id="28" name="s10e3">
            <a:extLst xmlns:a="http://schemas.openxmlformats.org/drawingml/2006/main">
              <a:ext uri="{FF2B5EF4-FFF2-40B4-BE49-F238E27FC236}">
                <a16:creationId xmlns:a16="http://schemas.microsoft.com/office/drawing/2014/main" id="{5492AD9A-BC08-4B41-BFC4-54024C30C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762375"/>
            <a:ext cx="40005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документ • версия • утверждение</a:t>
            </a:r>
          </a:p>
        </p:txBody>
      </p:sp>
      <p:sp>
        <p:nvSpPr>
          <p:cNvPr id="29" name="s10r3">
            <a:extLst xmlns:a="http://schemas.openxmlformats.org/drawingml/2006/main">
              <a:ext uri="{FF2B5EF4-FFF2-40B4-BE49-F238E27FC236}">
                <a16:creationId xmlns:a16="http://schemas.microsoft.com/office/drawing/2014/main" id="{1827606A-A056-46FE-AFB5-C9E5168E4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181475"/>
            <a:ext cx="9525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30" name="s10c4">
            <a:extLst xmlns:a="http://schemas.openxmlformats.org/drawingml/2006/main">
              <a:ext uri="{FF2B5EF4-FFF2-40B4-BE49-F238E27FC236}">
                <a16:creationId xmlns:a16="http://schemas.microsoft.com/office/drawing/2014/main" id="{20DBA0D7-2A7E-4A27-8B0A-55428F4F5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505325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31" name="s10n4">
            <a:extLst xmlns:a="http://schemas.openxmlformats.org/drawingml/2006/main">
              <a:ext uri="{FF2B5EF4-FFF2-40B4-BE49-F238E27FC236}">
                <a16:creationId xmlns:a16="http://schemas.microsoft.com/office/drawing/2014/main" id="{A5BBD2B3-5F90-48BE-92FD-F81F57751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61010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32" name="s10l4">
            <a:extLst xmlns:a="http://schemas.openxmlformats.org/drawingml/2006/main">
              <a:ext uri="{FF2B5EF4-FFF2-40B4-BE49-F238E27FC236}">
                <a16:creationId xmlns:a16="http://schemas.microsoft.com/office/drawing/2014/main" id="{9D9F0F0C-1E7E-43CD-8ED8-1EB44ABCD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53390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ИНФРАСТРУКТУРА</a:t>
            </a:r>
          </a:p>
        </p:txBody>
      </p:sp>
      <p:sp>
        <p:nvSpPr>
          <p:cNvPr id="33" name="s10b4">
            <a:extLst xmlns:a="http://schemas.openxmlformats.org/drawingml/2006/main">
              <a:ext uri="{FF2B5EF4-FFF2-40B4-BE49-F238E27FC236}">
                <a16:creationId xmlns:a16="http://schemas.microsoft.com/office/drawing/2014/main" id="{056DCA59-6FC6-444A-B776-88A3DB871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533900"/>
            <a:ext cx="2838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связность территории</a:t>
            </a:r>
          </a:p>
        </p:txBody>
      </p:sp>
      <p:sp>
        <p:nvSpPr>
          <p:cNvPr id="34" name="s10e4">
            <a:extLst xmlns:a="http://schemas.openxmlformats.org/drawingml/2006/main">
              <a:ext uri="{FF2B5EF4-FFF2-40B4-BE49-F238E27FC236}">
                <a16:creationId xmlns:a16="http://schemas.microsoft.com/office/drawing/2014/main" id="{D70E2FA4-5C08-4A72-9397-5E9636F0D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533900"/>
            <a:ext cx="40005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владелец • полнота</a:t>
            </a:r>
          </a:p>
        </p:txBody>
      </p:sp>
      <p:sp>
        <p:nvSpPr>
          <p:cNvPr id="35" name="s10r4">
            <a:extLst xmlns:a="http://schemas.openxmlformats.org/drawingml/2006/main">
              <a:ext uri="{FF2B5EF4-FFF2-40B4-BE49-F238E27FC236}">
                <a16:creationId xmlns:a16="http://schemas.microsoft.com/office/drawing/2014/main" id="{DB0DF4DF-F9AD-4854-9C67-2698F637F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953000"/>
            <a:ext cx="9525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36" name="s10f">
            <a:extLst xmlns:a="http://schemas.openxmlformats.org/drawingml/2006/main">
              <a:ext uri="{FF2B5EF4-FFF2-40B4-BE49-F238E27FC236}">
                <a16:creationId xmlns:a16="http://schemas.microsoft.com/office/drawing/2014/main" id="{E8502E0A-F048-4102-B19B-DED3CB2BD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562600"/>
            <a:ext cx="11306175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317DEB"/>
            </a:solidFill>
            <a:prstDash val="solid"/>
          </a:ln>
        </p:spPr>
      </p:sp>
      <p:sp>
        <p:nvSpPr>
          <p:cNvPr id="37" name="s10ft">
            <a:extLst xmlns:a="http://schemas.openxmlformats.org/drawingml/2006/main">
              <a:ext uri="{FF2B5EF4-FFF2-40B4-BE49-F238E27FC236}">
                <a16:creationId xmlns:a16="http://schemas.microsoft.com/office/drawing/2014/main" id="{2A1AAE68-247A-45BA-9DCC-F0C512CAD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705475"/>
            <a:ext cx="108585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Координата без метаданных точности и происхождения не является эталоном.</a:t>
            </a:r>
          </a:p>
        </p:txBody>
      </p:sp>
    </p:spTree>
    <p:extLst>
      <p:ext uri="{BB962C8B-B14F-4D97-AF65-F5344CB8AC3E}">
        <p14:creationId xmlns:p14="http://schemas.microsoft.com/office/powerpoint/2010/main" val="104344827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ta11">
            <a:extLst xmlns:a="http://schemas.openxmlformats.org/drawingml/2006/main">
              <a:ext uri="{FF2B5EF4-FFF2-40B4-BE49-F238E27FC236}">
                <a16:creationId xmlns:a16="http://schemas.microsoft.com/office/drawing/2014/main" id="{1DFB0CC2-4DD3-44D5-936C-9997AE55C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333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" name="t11">
            <a:extLst xmlns:a="http://schemas.openxmlformats.org/drawingml/2006/main">
              <a:ext uri="{FF2B5EF4-FFF2-40B4-BE49-F238E27FC236}">
                <a16:creationId xmlns:a16="http://schemas.microsoft.com/office/drawing/2014/main" id="{88191B02-0B78-4B29-A8AC-BF0DC43EC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6225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Контроль и госуслуга становятся событиями одного цикла</a:t>
            </a:r>
          </a:p>
        </p:txBody>
      </p:sp>
      <p:sp>
        <p:nvSpPr>
          <p:cNvPr id="3" name="sr11">
            <a:extLst xmlns:a="http://schemas.openxmlformats.org/drawingml/2006/main">
              <a:ext uri="{FF2B5EF4-FFF2-40B4-BE49-F238E27FC236}">
                <a16:creationId xmlns:a16="http://schemas.microsoft.com/office/drawing/2014/main" id="{C87AD994-6B21-4E10-B817-FCD8F713C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152525"/>
            <a:ext cx="2190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4" name="st11">
            <a:extLst xmlns:a="http://schemas.openxmlformats.org/drawingml/2006/main">
              <a:ext uri="{FF2B5EF4-FFF2-40B4-BE49-F238E27FC236}">
                <a16:creationId xmlns:a16="http://schemas.microsoft.com/office/drawing/2014/main" id="{4A6586F8-5AB9-4147-A38C-0AF3EE66E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057275"/>
            <a:ext cx="2333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АРХИТЕКТУРА ДОВЕРИЯ</a:t>
            </a:r>
          </a:p>
        </p:txBody>
      </p:sp>
      <p:sp>
        <p:nvSpPr>
          <p:cNvPr id="5" name="n11">
            <a:extLst xmlns:a="http://schemas.openxmlformats.org/drawingml/2006/main">
              <a:ext uri="{FF2B5EF4-FFF2-40B4-BE49-F238E27FC236}">
                <a16:creationId xmlns:a16="http://schemas.microsoft.com/office/drawing/2014/main" id="{3B20FCD7-BA7E-4366-A397-C1D4260B0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6" name="s11link0">
            <a:extLst xmlns:a="http://schemas.openxmlformats.org/drawingml/2006/main">
              <a:ext uri="{FF2B5EF4-FFF2-40B4-BE49-F238E27FC236}">
                <a16:creationId xmlns:a16="http://schemas.microsoft.com/office/drawing/2014/main" id="{E9DCD98C-BDA2-4379-AE3F-37E19B3FF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" y="1819275"/>
            <a:ext cx="2000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7" name="s11c0">
            <a:extLst xmlns:a="http://schemas.openxmlformats.org/drawingml/2006/main">
              <a:ext uri="{FF2B5EF4-FFF2-40B4-BE49-F238E27FC236}">
                <a16:creationId xmlns:a16="http://schemas.microsoft.com/office/drawing/2014/main" id="{BE44603D-2966-440E-B940-AB6B7EBC8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56210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8" name="s11n0">
            <a:extLst xmlns:a="http://schemas.openxmlformats.org/drawingml/2006/main">
              <a:ext uri="{FF2B5EF4-FFF2-40B4-BE49-F238E27FC236}">
                <a16:creationId xmlns:a16="http://schemas.microsoft.com/office/drawing/2014/main" id="{E7A73F08-6891-4841-B38C-0CC0629EA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7335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11l0">
            <a:extLst xmlns:a="http://schemas.openxmlformats.org/drawingml/2006/main">
              <a:ext uri="{FF2B5EF4-FFF2-40B4-BE49-F238E27FC236}">
                <a16:creationId xmlns:a16="http://schemas.microsoft.com/office/drawing/2014/main" id="{1BD0910D-9BB0-4415-B2F1-DA8189070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305050"/>
            <a:ext cx="2362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ЗАЯВЛЕНИЕ</a:t>
            </a:r>
          </a:p>
        </p:txBody>
      </p:sp>
      <p:sp>
        <p:nvSpPr>
          <p:cNvPr id="10" name="s11b0">
            <a:extLst xmlns:a="http://schemas.openxmlformats.org/drawingml/2006/main">
              <a:ext uri="{FF2B5EF4-FFF2-40B4-BE49-F238E27FC236}">
                <a16:creationId xmlns:a16="http://schemas.microsoft.com/office/drawing/2014/main" id="{2D19FCB8-C44E-4BA0-9E0A-E8D8CCD98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847975"/>
            <a:ext cx="2362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пользователь</a:t>
            </a:r>
          </a:p>
        </p:txBody>
      </p:sp>
      <p:sp>
        <p:nvSpPr>
          <p:cNvPr id="11" name="s11link1">
            <a:extLst xmlns:a="http://schemas.openxmlformats.org/drawingml/2006/main">
              <a:ext uri="{FF2B5EF4-FFF2-40B4-BE49-F238E27FC236}">
                <a16:creationId xmlns:a16="http://schemas.microsoft.com/office/drawing/2014/main" id="{91081673-46ED-4FCD-979C-B7351C2F0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81425" y="1819275"/>
            <a:ext cx="2000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2" name="s11c1">
            <a:extLst xmlns:a="http://schemas.openxmlformats.org/drawingml/2006/main">
              <a:ext uri="{FF2B5EF4-FFF2-40B4-BE49-F238E27FC236}">
                <a16:creationId xmlns:a16="http://schemas.microsoft.com/office/drawing/2014/main" id="{73529E50-366F-4F3E-9B72-6CF65A7E5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156210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3" name="s11n1">
            <a:extLst xmlns:a="http://schemas.openxmlformats.org/drawingml/2006/main">
              <a:ext uri="{FF2B5EF4-FFF2-40B4-BE49-F238E27FC236}">
                <a16:creationId xmlns:a16="http://schemas.microsoft.com/office/drawing/2014/main" id="{EA31B7EB-14AE-46FC-9928-A1A437F50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17335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4" name="s11l1">
            <a:extLst xmlns:a="http://schemas.openxmlformats.org/drawingml/2006/main">
              <a:ext uri="{FF2B5EF4-FFF2-40B4-BE49-F238E27FC236}">
                <a16:creationId xmlns:a16="http://schemas.microsoft.com/office/drawing/2014/main" id="{CC7E34A5-752A-4FB3-93E6-4FCB80A5D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2305050"/>
            <a:ext cx="2362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АВТОПРОВЕРКА</a:t>
            </a:r>
          </a:p>
        </p:txBody>
      </p:sp>
      <p:sp>
        <p:nvSpPr>
          <p:cNvPr id="15" name="s11b1">
            <a:extLst xmlns:a="http://schemas.openxmlformats.org/drawingml/2006/main">
              <a:ext uri="{FF2B5EF4-FFF2-40B4-BE49-F238E27FC236}">
                <a16:creationId xmlns:a16="http://schemas.microsoft.com/office/drawing/2014/main" id="{763EBE67-7E04-4EB6-9B4B-3E129C2F3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2847975"/>
            <a:ext cx="2362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требования</a:t>
            </a:r>
          </a:p>
        </p:txBody>
      </p:sp>
      <p:sp>
        <p:nvSpPr>
          <p:cNvPr id="16" name="s11link2">
            <a:extLst xmlns:a="http://schemas.openxmlformats.org/drawingml/2006/main">
              <a:ext uri="{FF2B5EF4-FFF2-40B4-BE49-F238E27FC236}">
                <a16:creationId xmlns:a16="http://schemas.microsoft.com/office/drawing/2014/main" id="{D02662FE-9D38-4A71-9BB2-13E8B70C1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1819275"/>
            <a:ext cx="2000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7" name="s11c2">
            <a:extLst xmlns:a="http://schemas.openxmlformats.org/drawingml/2006/main">
              <a:ext uri="{FF2B5EF4-FFF2-40B4-BE49-F238E27FC236}">
                <a16:creationId xmlns:a16="http://schemas.microsoft.com/office/drawing/2014/main" id="{800070D6-B5EB-4E59-BE76-29576EBD3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156210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8" name="s11n2">
            <a:extLst xmlns:a="http://schemas.openxmlformats.org/drawingml/2006/main">
              <a:ext uri="{FF2B5EF4-FFF2-40B4-BE49-F238E27FC236}">
                <a16:creationId xmlns:a16="http://schemas.microsoft.com/office/drawing/2014/main" id="{400D7D72-3C13-4883-A63F-75E7EE548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17335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9" name="s11l2">
            <a:extLst xmlns:a="http://schemas.openxmlformats.org/drawingml/2006/main">
              <a:ext uri="{FF2B5EF4-FFF2-40B4-BE49-F238E27FC236}">
                <a16:creationId xmlns:a16="http://schemas.microsoft.com/office/drawing/2014/main" id="{E20E784A-7F3E-4A91-82A2-377C84C6D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2305050"/>
            <a:ext cx="2362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МЕЖВЕДОМСТВЕННЫЕ ДАННЫЕ</a:t>
            </a:r>
          </a:p>
        </p:txBody>
      </p:sp>
      <p:sp>
        <p:nvSpPr>
          <p:cNvPr id="20" name="s11b2">
            <a:extLst xmlns:a="http://schemas.openxmlformats.org/drawingml/2006/main">
              <a:ext uri="{FF2B5EF4-FFF2-40B4-BE49-F238E27FC236}">
                <a16:creationId xmlns:a16="http://schemas.microsoft.com/office/drawing/2014/main" id="{F1E9D9EE-047F-42BD-91EC-BF2682AC8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2847975"/>
            <a:ext cx="2362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авторитетные источники</a:t>
            </a:r>
          </a:p>
        </p:txBody>
      </p:sp>
      <p:sp>
        <p:nvSpPr>
          <p:cNvPr id="21" name="s11c3">
            <a:extLst xmlns:a="http://schemas.openxmlformats.org/drawingml/2006/main">
              <a:ext uri="{FF2B5EF4-FFF2-40B4-BE49-F238E27FC236}">
                <a16:creationId xmlns:a16="http://schemas.microsoft.com/office/drawing/2014/main" id="{2CBFC166-E863-47D6-B475-116B2185E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156210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22" name="s11n3">
            <a:extLst xmlns:a="http://schemas.openxmlformats.org/drawingml/2006/main">
              <a:ext uri="{FF2B5EF4-FFF2-40B4-BE49-F238E27FC236}">
                <a16:creationId xmlns:a16="http://schemas.microsoft.com/office/drawing/2014/main" id="{7A8ACB4D-EA16-4E7A-ACBD-F46166421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17335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3" name="s11l3">
            <a:extLst xmlns:a="http://schemas.openxmlformats.org/drawingml/2006/main">
              <a:ext uri="{FF2B5EF4-FFF2-40B4-BE49-F238E27FC236}">
                <a16:creationId xmlns:a16="http://schemas.microsoft.com/office/drawing/2014/main" id="{0664EC39-F3DB-42F4-80C1-9695DE6DD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2305050"/>
            <a:ext cx="2362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ЭКСПЕРТИЗА</a:t>
            </a:r>
          </a:p>
        </p:txBody>
      </p:sp>
      <p:sp>
        <p:nvSpPr>
          <p:cNvPr id="24" name="s11b3">
            <a:extLst xmlns:a="http://schemas.openxmlformats.org/drawingml/2006/main">
              <a:ext uri="{FF2B5EF4-FFF2-40B4-BE49-F238E27FC236}">
                <a16:creationId xmlns:a16="http://schemas.microsoft.com/office/drawing/2014/main" id="{B18379E8-D0A7-43B2-B71D-3A587457D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2847975"/>
            <a:ext cx="2362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компетентное лицо</a:t>
            </a:r>
          </a:p>
        </p:txBody>
      </p:sp>
      <p:sp>
        <p:nvSpPr>
          <p:cNvPr id="25" name="s11link4">
            <a:extLst xmlns:a="http://schemas.openxmlformats.org/drawingml/2006/main">
              <a:ext uri="{FF2B5EF4-FFF2-40B4-BE49-F238E27FC236}">
                <a16:creationId xmlns:a16="http://schemas.microsoft.com/office/drawing/2014/main" id="{5AB6AA9C-6490-4253-A55F-BE310F81D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" y="3914775"/>
            <a:ext cx="2000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26" name="s11c4">
            <a:extLst xmlns:a="http://schemas.openxmlformats.org/drawingml/2006/main">
              <a:ext uri="{FF2B5EF4-FFF2-40B4-BE49-F238E27FC236}">
                <a16:creationId xmlns:a16="http://schemas.microsoft.com/office/drawing/2014/main" id="{3FC36D01-AB76-4CC0-AB02-856CF623A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65760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7" name="s11n4">
            <a:extLst xmlns:a="http://schemas.openxmlformats.org/drawingml/2006/main">
              <a:ext uri="{FF2B5EF4-FFF2-40B4-BE49-F238E27FC236}">
                <a16:creationId xmlns:a16="http://schemas.microsoft.com/office/drawing/2014/main" id="{D53448F1-2E9E-486D-8197-7BEC60618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829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8" name="s11l4">
            <a:extLst xmlns:a="http://schemas.openxmlformats.org/drawingml/2006/main">
              <a:ext uri="{FF2B5EF4-FFF2-40B4-BE49-F238E27FC236}">
                <a16:creationId xmlns:a16="http://schemas.microsoft.com/office/drawing/2014/main" id="{0A87445A-9B3C-4DC6-92E1-96CE03F57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400550"/>
            <a:ext cx="2362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29" name="s11b4">
            <a:extLst xmlns:a="http://schemas.openxmlformats.org/drawingml/2006/main">
              <a:ext uri="{FF2B5EF4-FFF2-40B4-BE49-F238E27FC236}">
                <a16:creationId xmlns:a16="http://schemas.microsoft.com/office/drawing/2014/main" id="{69F07BF1-BB9D-47F9-857F-09FCFA582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943475"/>
            <a:ext cx="2362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статус и условия</a:t>
            </a:r>
          </a:p>
        </p:txBody>
      </p:sp>
      <p:sp>
        <p:nvSpPr>
          <p:cNvPr id="30" name="s11link5">
            <a:extLst xmlns:a="http://schemas.openxmlformats.org/drawingml/2006/main">
              <a:ext uri="{FF2B5EF4-FFF2-40B4-BE49-F238E27FC236}">
                <a16:creationId xmlns:a16="http://schemas.microsoft.com/office/drawing/2014/main" id="{54BECF87-7654-4434-8522-A0599CDFC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81425" y="3914775"/>
            <a:ext cx="2000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31" name="s11c5">
            <a:extLst xmlns:a="http://schemas.openxmlformats.org/drawingml/2006/main">
              <a:ext uri="{FF2B5EF4-FFF2-40B4-BE49-F238E27FC236}">
                <a16:creationId xmlns:a16="http://schemas.microsoft.com/office/drawing/2014/main" id="{064B2B4F-8A7E-440E-818E-7B1B9C2CC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365760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32" name="s11n5">
            <a:extLst xmlns:a="http://schemas.openxmlformats.org/drawingml/2006/main">
              <a:ext uri="{FF2B5EF4-FFF2-40B4-BE49-F238E27FC236}">
                <a16:creationId xmlns:a16="http://schemas.microsoft.com/office/drawing/2014/main" id="{4C8A39AB-773A-4C4C-B34F-5100EC8F5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3829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33" name="s11l5">
            <a:extLst xmlns:a="http://schemas.openxmlformats.org/drawingml/2006/main">
              <a:ext uri="{FF2B5EF4-FFF2-40B4-BE49-F238E27FC236}">
                <a16:creationId xmlns:a16="http://schemas.microsoft.com/office/drawing/2014/main" id="{945AC07E-96DF-4C53-BB2A-AB632BCCF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4400550"/>
            <a:ext cx="2362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НАДЗОР</a:t>
            </a:r>
          </a:p>
        </p:txBody>
      </p:sp>
      <p:sp>
        <p:nvSpPr>
          <p:cNvPr id="34" name="s11b5">
            <a:extLst xmlns:a="http://schemas.openxmlformats.org/drawingml/2006/main">
              <a:ext uri="{FF2B5EF4-FFF2-40B4-BE49-F238E27FC236}">
                <a16:creationId xmlns:a16="http://schemas.microsoft.com/office/drawing/2014/main" id="{B8365DB4-CC3F-4347-8CBC-DAC53CAE9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4943475"/>
            <a:ext cx="2362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доказательства</a:t>
            </a:r>
          </a:p>
        </p:txBody>
      </p:sp>
      <p:sp>
        <p:nvSpPr>
          <p:cNvPr id="35" name="s11link6">
            <a:extLst xmlns:a="http://schemas.openxmlformats.org/drawingml/2006/main">
              <a:ext uri="{FF2B5EF4-FFF2-40B4-BE49-F238E27FC236}">
                <a16:creationId xmlns:a16="http://schemas.microsoft.com/office/drawing/2014/main" id="{7EE24283-6205-4062-BFBE-6B9D09C57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3914775"/>
            <a:ext cx="2000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36" name="s11c6">
            <a:extLst xmlns:a="http://schemas.openxmlformats.org/drawingml/2006/main">
              <a:ext uri="{FF2B5EF4-FFF2-40B4-BE49-F238E27FC236}">
                <a16:creationId xmlns:a16="http://schemas.microsoft.com/office/drawing/2014/main" id="{73A333B5-8154-45C9-B1C7-A4CB0B1FC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365760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37" name="s11n6">
            <a:extLst xmlns:a="http://schemas.openxmlformats.org/drawingml/2006/main">
              <a:ext uri="{FF2B5EF4-FFF2-40B4-BE49-F238E27FC236}">
                <a16:creationId xmlns:a16="http://schemas.microsoft.com/office/drawing/2014/main" id="{44D39962-8F81-4524-BD29-8CE115E95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3829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38" name="s11l6">
            <a:extLst xmlns:a="http://schemas.openxmlformats.org/drawingml/2006/main">
              <a:ext uri="{FF2B5EF4-FFF2-40B4-BE49-F238E27FC236}">
                <a16:creationId xmlns:a16="http://schemas.microsoft.com/office/drawing/2014/main" id="{8A80DBA2-B624-423E-90B3-5A4E76E0A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4400550"/>
            <a:ext cx="2362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АРХИВ</a:t>
            </a:r>
          </a:p>
        </p:txBody>
      </p:sp>
      <p:sp>
        <p:nvSpPr>
          <p:cNvPr id="39" name="s11b6">
            <a:extLst xmlns:a="http://schemas.openxmlformats.org/drawingml/2006/main">
              <a:ext uri="{FF2B5EF4-FFF2-40B4-BE49-F238E27FC236}">
                <a16:creationId xmlns:a16="http://schemas.microsoft.com/office/drawing/2014/main" id="{76CF680F-066E-44FB-8F01-19D71982F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4943475"/>
            <a:ext cx="2362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пакет и события</a:t>
            </a:r>
          </a:p>
        </p:txBody>
      </p:sp>
      <p:sp>
        <p:nvSpPr>
          <p:cNvPr id="40" name="s11c7">
            <a:extLst xmlns:a="http://schemas.openxmlformats.org/drawingml/2006/main">
              <a:ext uri="{FF2B5EF4-FFF2-40B4-BE49-F238E27FC236}">
                <a16:creationId xmlns:a16="http://schemas.microsoft.com/office/drawing/2014/main" id="{A1D02616-9609-480B-AF82-4BFB10914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365760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41" name="s11n7">
            <a:extLst xmlns:a="http://schemas.openxmlformats.org/drawingml/2006/main">
              <a:ext uri="{FF2B5EF4-FFF2-40B4-BE49-F238E27FC236}">
                <a16:creationId xmlns:a16="http://schemas.microsoft.com/office/drawing/2014/main" id="{F9784D19-A268-4D4C-B764-74666C1BE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3829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2" name="s11l7">
            <a:extLst xmlns:a="http://schemas.openxmlformats.org/drawingml/2006/main">
              <a:ext uri="{FF2B5EF4-FFF2-40B4-BE49-F238E27FC236}">
                <a16:creationId xmlns:a16="http://schemas.microsoft.com/office/drawing/2014/main" id="{380485DD-8229-4BBC-BCFA-08136BC16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4400550"/>
            <a:ext cx="2362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ПЕРЕСМОТР</a:t>
            </a:r>
          </a:p>
        </p:txBody>
      </p:sp>
      <p:sp>
        <p:nvSpPr>
          <p:cNvPr id="43" name="s11b7">
            <a:extLst xmlns:a="http://schemas.openxmlformats.org/drawingml/2006/main">
              <a:ext uri="{FF2B5EF4-FFF2-40B4-BE49-F238E27FC236}">
                <a16:creationId xmlns:a16="http://schemas.microsoft.com/office/drawing/2014/main" id="{38F06486-8B90-4DD8-B3E4-9983D1AC3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4943475"/>
            <a:ext cx="2362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изменение объекта</a:t>
            </a:r>
          </a:p>
        </p:txBody>
      </p:sp>
      <p:sp>
        <p:nvSpPr>
          <p:cNvPr id="44" name="s11f">
            <a:extLst xmlns:a="http://schemas.openxmlformats.org/drawingml/2006/main">
              <a:ext uri="{FF2B5EF4-FFF2-40B4-BE49-F238E27FC236}">
                <a16:creationId xmlns:a16="http://schemas.microsoft.com/office/drawing/2014/main" id="{7D8E3107-172D-45B6-ADC8-F91CA917A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876925"/>
            <a:ext cx="109061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B74444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B74444"/>
                </a:solidFill>
                <a:latin typeface="Arial"/>
                <a:ea typeface="Arial"/>
                <a:cs typeface="Arial"/>
              </a:rPr>
              <a:t>ГИС ТОР КНД фиксирует основание риска, мероприятие, доказательства, предписание и устранение.</a:t>
            </a:r>
          </a:p>
        </p:txBody>
      </p:sp>
    </p:spTree>
    <p:extLst>
      <p:ext uri="{BB962C8B-B14F-4D97-AF65-F5344CB8AC3E}">
        <p14:creationId xmlns:p14="http://schemas.microsoft.com/office/powerpoint/2010/main" val="148009216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ta12">
            <a:extLst xmlns:a="http://schemas.openxmlformats.org/drawingml/2006/main">
              <a:ext uri="{FF2B5EF4-FFF2-40B4-BE49-F238E27FC236}">
                <a16:creationId xmlns:a16="http://schemas.microsoft.com/office/drawing/2014/main" id="{967A9B62-5088-42BF-909D-31476B6C8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333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" name="t12">
            <a:extLst xmlns:a="http://schemas.openxmlformats.org/drawingml/2006/main">
              <a:ext uri="{FF2B5EF4-FFF2-40B4-BE49-F238E27FC236}">
                <a16:creationId xmlns:a16="http://schemas.microsoft.com/office/drawing/2014/main" id="{8BF95671-7DBE-446F-B364-735B9B83D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6225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Каждый международный стандарт отвечает за свой слой</a:t>
            </a:r>
          </a:p>
        </p:txBody>
      </p:sp>
      <p:sp>
        <p:nvSpPr>
          <p:cNvPr id="3" name="sr12">
            <a:extLst xmlns:a="http://schemas.openxmlformats.org/drawingml/2006/main">
              <a:ext uri="{FF2B5EF4-FFF2-40B4-BE49-F238E27FC236}">
                <a16:creationId xmlns:a16="http://schemas.microsoft.com/office/drawing/2014/main" id="{079F1140-046D-4D97-948D-83B349417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152525"/>
            <a:ext cx="2190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4" name="st12">
            <a:extLst xmlns:a="http://schemas.openxmlformats.org/drawingml/2006/main">
              <a:ext uri="{FF2B5EF4-FFF2-40B4-BE49-F238E27FC236}">
                <a16:creationId xmlns:a16="http://schemas.microsoft.com/office/drawing/2014/main" id="{1A2EF72B-B9A0-4ECB-8EE0-90E01DD73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057275"/>
            <a:ext cx="2333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АРХИТЕКТУРА ДОВЕРИЯ</a:t>
            </a:r>
          </a:p>
        </p:txBody>
      </p:sp>
      <p:sp>
        <p:nvSpPr>
          <p:cNvPr id="5" name="n12">
            <a:extLst xmlns:a="http://schemas.openxmlformats.org/drawingml/2006/main">
              <a:ext uri="{FF2B5EF4-FFF2-40B4-BE49-F238E27FC236}">
                <a16:creationId xmlns:a16="http://schemas.microsoft.com/office/drawing/2014/main" id="{3D3E6F99-324D-4B4A-898D-8F0E8DBE7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6" name="s12c0">
            <a:extLst xmlns:a="http://schemas.openxmlformats.org/drawingml/2006/main">
              <a:ext uri="{FF2B5EF4-FFF2-40B4-BE49-F238E27FC236}">
                <a16:creationId xmlns:a16="http://schemas.microsoft.com/office/drawing/2014/main" id="{2573B2F7-6D15-4E44-B89E-0423F1291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3906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7" name="s12n0">
            <a:extLst xmlns:a="http://schemas.openxmlformats.org/drawingml/2006/main">
              <a:ext uri="{FF2B5EF4-FFF2-40B4-BE49-F238E27FC236}">
                <a16:creationId xmlns:a16="http://schemas.microsoft.com/office/drawing/2014/main" id="{716947BA-454F-4A73-A4B0-CEFD4C0A0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476375"/>
            <a:ext cx="3238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12l0">
            <a:extLst xmlns:a="http://schemas.openxmlformats.org/drawingml/2006/main">
              <a:ext uri="{FF2B5EF4-FFF2-40B4-BE49-F238E27FC236}">
                <a16:creationId xmlns:a16="http://schemas.microsoft.com/office/drawing/2014/main" id="{90D5D5AF-0630-46C4-8ECF-EF5C3D8CD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1419225"/>
            <a:ext cx="2381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ISO/IEC 17029</a:t>
            </a:r>
          </a:p>
        </p:txBody>
      </p:sp>
      <p:sp>
        <p:nvSpPr>
          <p:cNvPr id="9" name="s12b0">
            <a:extLst xmlns:a="http://schemas.openxmlformats.org/drawingml/2006/main">
              <a:ext uri="{FF2B5EF4-FFF2-40B4-BE49-F238E27FC236}">
                <a16:creationId xmlns:a16="http://schemas.microsoft.com/office/drawing/2014/main" id="{965FEADB-0F27-4C5D-8992-5F905FC08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1419225"/>
            <a:ext cx="542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утверждение и решение</a:t>
            </a:r>
          </a:p>
        </p:txBody>
      </p:sp>
      <p:sp>
        <p:nvSpPr>
          <p:cNvPr id="10" name="s12r0">
            <a:extLst xmlns:a="http://schemas.openxmlformats.org/drawingml/2006/main">
              <a:ext uri="{FF2B5EF4-FFF2-40B4-BE49-F238E27FC236}">
                <a16:creationId xmlns:a16="http://schemas.microsoft.com/office/drawing/2014/main" id="{27825AFC-1E6C-41CC-9166-894D20A1E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1790700"/>
            <a:ext cx="8096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1" name="s12c1">
            <a:extLst xmlns:a="http://schemas.openxmlformats.org/drawingml/2006/main">
              <a:ext uri="{FF2B5EF4-FFF2-40B4-BE49-F238E27FC236}">
                <a16:creationId xmlns:a16="http://schemas.microsoft.com/office/drawing/2014/main" id="{CA2C5744-A9C0-44B7-BDF4-8E3E24842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0383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2" name="s12n1">
            <a:extLst xmlns:a="http://schemas.openxmlformats.org/drawingml/2006/main">
              <a:ext uri="{FF2B5EF4-FFF2-40B4-BE49-F238E27FC236}">
                <a16:creationId xmlns:a16="http://schemas.microsoft.com/office/drawing/2014/main" id="{3D2058D6-555D-4850-AB82-1D005756F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124075"/>
            <a:ext cx="3238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3" name="s12l1">
            <a:extLst xmlns:a="http://schemas.openxmlformats.org/drawingml/2006/main">
              <a:ext uri="{FF2B5EF4-FFF2-40B4-BE49-F238E27FC236}">
                <a16:creationId xmlns:a16="http://schemas.microsoft.com/office/drawing/2014/main" id="{239CB47D-9C23-4157-BCBF-E60147F94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066925"/>
            <a:ext cx="2381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ISO/IEC 17025</a:t>
            </a:r>
          </a:p>
        </p:txBody>
      </p:sp>
      <p:sp>
        <p:nvSpPr>
          <p:cNvPr id="14" name="s12b1">
            <a:extLst xmlns:a="http://schemas.openxmlformats.org/drawingml/2006/main">
              <a:ext uri="{FF2B5EF4-FFF2-40B4-BE49-F238E27FC236}">
                <a16:creationId xmlns:a16="http://schemas.microsoft.com/office/drawing/2014/main" id="{2C157B2B-2E30-4452-8236-5CD5D9C26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066925"/>
            <a:ext cx="542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измерение и компетентность</a:t>
            </a:r>
          </a:p>
        </p:txBody>
      </p:sp>
      <p:sp>
        <p:nvSpPr>
          <p:cNvPr id="15" name="s12r1">
            <a:extLst xmlns:a="http://schemas.openxmlformats.org/drawingml/2006/main">
              <a:ext uri="{FF2B5EF4-FFF2-40B4-BE49-F238E27FC236}">
                <a16:creationId xmlns:a16="http://schemas.microsoft.com/office/drawing/2014/main" id="{0CC7EDB8-F6F0-4021-B90C-CAE70C08B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438400"/>
            <a:ext cx="8096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6" name="s12c2">
            <a:extLst xmlns:a="http://schemas.openxmlformats.org/drawingml/2006/main">
              <a:ext uri="{FF2B5EF4-FFF2-40B4-BE49-F238E27FC236}">
                <a16:creationId xmlns:a16="http://schemas.microsoft.com/office/drawing/2014/main" id="{3BB87BBE-A0CC-4085-91AE-3353D3A22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6860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17" name="s12n2">
            <a:extLst xmlns:a="http://schemas.openxmlformats.org/drawingml/2006/main">
              <a:ext uri="{FF2B5EF4-FFF2-40B4-BE49-F238E27FC236}">
                <a16:creationId xmlns:a16="http://schemas.microsoft.com/office/drawing/2014/main" id="{9FDAEF98-4659-4BA7-9097-B96C1658D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771775"/>
            <a:ext cx="3238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8" name="s12l2">
            <a:extLst xmlns:a="http://schemas.openxmlformats.org/drawingml/2006/main">
              <a:ext uri="{FF2B5EF4-FFF2-40B4-BE49-F238E27FC236}">
                <a16:creationId xmlns:a16="http://schemas.microsoft.com/office/drawing/2014/main" id="{26E2CCC2-D687-4488-A0EB-443898177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714625"/>
            <a:ext cx="2381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OAIS</a:t>
            </a:r>
          </a:p>
        </p:txBody>
      </p:sp>
      <p:sp>
        <p:nvSpPr>
          <p:cNvPr id="19" name="s12b2">
            <a:extLst xmlns:a="http://schemas.openxmlformats.org/drawingml/2006/main">
              <a:ext uri="{FF2B5EF4-FFF2-40B4-BE49-F238E27FC236}">
                <a16:creationId xmlns:a16="http://schemas.microsoft.com/office/drawing/2014/main" id="{78ABF0A3-B577-4DDC-A843-8383FC90F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714625"/>
            <a:ext cx="542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долговременный архив</a:t>
            </a:r>
          </a:p>
        </p:txBody>
      </p:sp>
      <p:sp>
        <p:nvSpPr>
          <p:cNvPr id="20" name="s12r2">
            <a:extLst xmlns:a="http://schemas.openxmlformats.org/drawingml/2006/main">
              <a:ext uri="{FF2B5EF4-FFF2-40B4-BE49-F238E27FC236}">
                <a16:creationId xmlns:a16="http://schemas.microsoft.com/office/drawing/2014/main" id="{DB4146BD-668A-4648-8DF2-CEF383526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086100"/>
            <a:ext cx="8096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21" name="s12c3">
            <a:extLst xmlns:a="http://schemas.openxmlformats.org/drawingml/2006/main">
              <a:ext uri="{FF2B5EF4-FFF2-40B4-BE49-F238E27FC236}">
                <a16:creationId xmlns:a16="http://schemas.microsoft.com/office/drawing/2014/main" id="{CCF1E06F-531A-4427-BBBA-81B577FE8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3337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2" name="s12n3">
            <a:extLst xmlns:a="http://schemas.openxmlformats.org/drawingml/2006/main">
              <a:ext uri="{FF2B5EF4-FFF2-40B4-BE49-F238E27FC236}">
                <a16:creationId xmlns:a16="http://schemas.microsoft.com/office/drawing/2014/main" id="{B58AB35F-5DD0-4C7D-BCE9-96596F653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419475"/>
            <a:ext cx="3238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3" name="s12l3">
            <a:extLst xmlns:a="http://schemas.openxmlformats.org/drawingml/2006/main">
              <a:ext uri="{FF2B5EF4-FFF2-40B4-BE49-F238E27FC236}">
                <a16:creationId xmlns:a16="http://schemas.microsoft.com/office/drawing/2014/main" id="{BA629FC8-90EB-4E38-9FB2-3770A5468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362325"/>
            <a:ext cx="2381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PREMIS</a:t>
            </a:r>
          </a:p>
        </p:txBody>
      </p:sp>
      <p:sp>
        <p:nvSpPr>
          <p:cNvPr id="24" name="s12b3">
            <a:extLst xmlns:a="http://schemas.openxmlformats.org/drawingml/2006/main">
              <a:ext uri="{FF2B5EF4-FFF2-40B4-BE49-F238E27FC236}">
                <a16:creationId xmlns:a16="http://schemas.microsoft.com/office/drawing/2014/main" id="{1466D50E-0479-4E07-A78F-4BB4F409F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362325"/>
            <a:ext cx="542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события сохранения</a:t>
            </a:r>
          </a:p>
        </p:txBody>
      </p:sp>
      <p:sp>
        <p:nvSpPr>
          <p:cNvPr id="25" name="s12r3">
            <a:extLst xmlns:a="http://schemas.openxmlformats.org/drawingml/2006/main">
              <a:ext uri="{FF2B5EF4-FFF2-40B4-BE49-F238E27FC236}">
                <a16:creationId xmlns:a16="http://schemas.microsoft.com/office/drawing/2014/main" id="{4003F5B9-BFAF-4D47-83FC-F77310CDF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733800"/>
            <a:ext cx="8096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26" name="s12c4">
            <a:extLst xmlns:a="http://schemas.openxmlformats.org/drawingml/2006/main">
              <a:ext uri="{FF2B5EF4-FFF2-40B4-BE49-F238E27FC236}">
                <a16:creationId xmlns:a16="http://schemas.microsoft.com/office/drawing/2014/main" id="{6E7B806E-CB7E-4970-91AD-185A93A92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9814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7" name="s12n4">
            <a:extLst xmlns:a="http://schemas.openxmlformats.org/drawingml/2006/main">
              <a:ext uri="{FF2B5EF4-FFF2-40B4-BE49-F238E27FC236}">
                <a16:creationId xmlns:a16="http://schemas.microsoft.com/office/drawing/2014/main" id="{171AFCA9-783C-4820-A381-A89F7CACC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067175"/>
            <a:ext cx="3238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8" name="s12l4">
            <a:extLst xmlns:a="http://schemas.openxmlformats.org/drawingml/2006/main">
              <a:ext uri="{FF2B5EF4-FFF2-40B4-BE49-F238E27FC236}">
                <a16:creationId xmlns:a16="http://schemas.microsoft.com/office/drawing/2014/main" id="{62DBFE68-D232-4A49-9BA6-CC8F88BEF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010025"/>
            <a:ext cx="2381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W3C PROV-O</a:t>
            </a:r>
          </a:p>
        </p:txBody>
      </p:sp>
      <p:sp>
        <p:nvSpPr>
          <p:cNvPr id="29" name="s12b4">
            <a:extLst xmlns:a="http://schemas.openxmlformats.org/drawingml/2006/main">
              <a:ext uri="{FF2B5EF4-FFF2-40B4-BE49-F238E27FC236}">
                <a16:creationId xmlns:a16="http://schemas.microsoft.com/office/drawing/2014/main" id="{608E6EE7-EEB5-47B6-9CEA-BE3F38DBB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010025"/>
            <a:ext cx="542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происхождение данных</a:t>
            </a:r>
          </a:p>
        </p:txBody>
      </p:sp>
      <p:sp>
        <p:nvSpPr>
          <p:cNvPr id="30" name="s12r4">
            <a:extLst xmlns:a="http://schemas.openxmlformats.org/drawingml/2006/main">
              <a:ext uri="{FF2B5EF4-FFF2-40B4-BE49-F238E27FC236}">
                <a16:creationId xmlns:a16="http://schemas.microsoft.com/office/drawing/2014/main" id="{187DC008-5AD2-4883-A083-6D3B1D59A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381500"/>
            <a:ext cx="8096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31" name="s12c5">
            <a:extLst xmlns:a="http://schemas.openxmlformats.org/drawingml/2006/main">
              <a:ext uri="{FF2B5EF4-FFF2-40B4-BE49-F238E27FC236}">
                <a16:creationId xmlns:a16="http://schemas.microsoft.com/office/drawing/2014/main" id="{24085749-4051-45B1-B51F-9DB92B76D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6291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32" name="s12n5">
            <a:extLst xmlns:a="http://schemas.openxmlformats.org/drawingml/2006/main">
              <a:ext uri="{FF2B5EF4-FFF2-40B4-BE49-F238E27FC236}">
                <a16:creationId xmlns:a16="http://schemas.microsoft.com/office/drawing/2014/main" id="{60971447-DC0A-47F7-8958-078793FC0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714875"/>
            <a:ext cx="3238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33" name="s12l5">
            <a:extLst xmlns:a="http://schemas.openxmlformats.org/drawingml/2006/main">
              <a:ext uri="{FF2B5EF4-FFF2-40B4-BE49-F238E27FC236}">
                <a16:creationId xmlns:a16="http://schemas.microsoft.com/office/drawing/2014/main" id="{FC0DEE72-2498-4EE0-B5E8-6C817BAB7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657725"/>
            <a:ext cx="2381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NIST AI RMF</a:t>
            </a:r>
          </a:p>
        </p:txBody>
      </p:sp>
      <p:sp>
        <p:nvSpPr>
          <p:cNvPr id="34" name="s12b5">
            <a:extLst xmlns:a="http://schemas.openxmlformats.org/drawingml/2006/main">
              <a:ext uri="{FF2B5EF4-FFF2-40B4-BE49-F238E27FC236}">
                <a16:creationId xmlns:a16="http://schemas.microsoft.com/office/drawing/2014/main" id="{CFD6DDEF-49FA-4D4F-96E0-1C0EE7E1A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657725"/>
            <a:ext cx="542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риски ИИ</a:t>
            </a:r>
          </a:p>
        </p:txBody>
      </p:sp>
      <p:sp>
        <p:nvSpPr>
          <p:cNvPr id="35" name="s12r5">
            <a:extLst xmlns:a="http://schemas.openxmlformats.org/drawingml/2006/main">
              <a:ext uri="{FF2B5EF4-FFF2-40B4-BE49-F238E27FC236}">
                <a16:creationId xmlns:a16="http://schemas.microsoft.com/office/drawing/2014/main" id="{8E0B1854-0A82-4873-ABE0-35D90AD87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029200"/>
            <a:ext cx="8096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36" name="s12c6">
            <a:extLst xmlns:a="http://schemas.openxmlformats.org/drawingml/2006/main">
              <a:ext uri="{FF2B5EF4-FFF2-40B4-BE49-F238E27FC236}">
                <a16:creationId xmlns:a16="http://schemas.microsoft.com/office/drawing/2014/main" id="{81170366-1817-47F1-8C0F-EE79B85EA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2768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37" name="s12n6">
            <a:extLst xmlns:a="http://schemas.openxmlformats.org/drawingml/2006/main">
              <a:ext uri="{FF2B5EF4-FFF2-40B4-BE49-F238E27FC236}">
                <a16:creationId xmlns:a16="http://schemas.microsoft.com/office/drawing/2014/main" id="{0C61DF69-A918-49E9-9D97-094AC7C14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362575"/>
            <a:ext cx="3238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38" name="s12l6">
            <a:extLst xmlns:a="http://schemas.openxmlformats.org/drawingml/2006/main">
              <a:ext uri="{FF2B5EF4-FFF2-40B4-BE49-F238E27FC236}">
                <a16:creationId xmlns:a16="http://schemas.microsoft.com/office/drawing/2014/main" id="{E4C7E7E3-270F-4879-A1DF-157803D52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305425"/>
            <a:ext cx="2381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NIST TEVV</a:t>
            </a:r>
          </a:p>
        </p:txBody>
      </p:sp>
      <p:sp>
        <p:nvSpPr>
          <p:cNvPr id="39" name="s12b6">
            <a:extLst xmlns:a="http://schemas.openxmlformats.org/drawingml/2006/main">
              <a:ext uri="{FF2B5EF4-FFF2-40B4-BE49-F238E27FC236}">
                <a16:creationId xmlns:a16="http://schemas.microsoft.com/office/drawing/2014/main" id="{E8615361-5BBB-4E63-9DE3-1BD0261C1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5305425"/>
            <a:ext cx="542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испытание и оценка ИИ</a:t>
            </a:r>
          </a:p>
        </p:txBody>
      </p:sp>
      <p:sp>
        <p:nvSpPr>
          <p:cNvPr id="40" name="s12r6">
            <a:extLst xmlns:a="http://schemas.openxmlformats.org/drawingml/2006/main">
              <a:ext uri="{FF2B5EF4-FFF2-40B4-BE49-F238E27FC236}">
                <a16:creationId xmlns:a16="http://schemas.microsoft.com/office/drawing/2014/main" id="{EB737E31-132C-4172-A032-DD24556B2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676900"/>
            <a:ext cx="8096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41" name="s12call">
            <a:extLst xmlns:a="http://schemas.openxmlformats.org/drawingml/2006/main">
              <a:ext uri="{FF2B5EF4-FFF2-40B4-BE49-F238E27FC236}">
                <a16:creationId xmlns:a16="http://schemas.microsoft.com/office/drawing/2014/main" id="{B98379FF-F218-44EA-8C03-4A78DF51D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1695450"/>
            <a:ext cx="2105025" cy="2952750"/>
          </a:xfrm>
          <a:prstGeom xmlns:a="http://schemas.openxmlformats.org/drawingml/2006/main" prst="roundRect">
            <a:avLst>
              <a:gd name="adj" fmla="val 3620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317DEB"/>
            </a:solidFill>
            <a:prstDash val="solid"/>
          </a:ln>
        </p:spPr>
      </p:sp>
      <p:sp>
        <p:nvSpPr>
          <p:cNvPr id="42" name="s12ct">
            <a:extLst xmlns:a="http://schemas.openxmlformats.org/drawingml/2006/main">
              <a:ext uri="{FF2B5EF4-FFF2-40B4-BE49-F238E27FC236}">
                <a16:creationId xmlns:a16="http://schemas.microsoft.com/office/drawing/2014/main" id="{977FE83B-7E6F-4F6E-AE93-1A925425E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2625" y="1914525"/>
            <a:ext cx="16668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317DE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317DEB"/>
                </a:solidFill>
                <a:latin typeface="Arial"/>
                <a:ea typeface="Arial"/>
                <a:cs typeface="Arial"/>
              </a:rPr>
              <a:t>РОЛЬ</a:t>
            </a:r>
          </a:p>
        </p:txBody>
      </p:sp>
      <p:sp>
        <p:nvSpPr>
          <p:cNvPr id="43" name="s12cb">
            <a:extLst xmlns:a="http://schemas.openxmlformats.org/drawingml/2006/main">
              <a:ext uri="{FF2B5EF4-FFF2-40B4-BE49-F238E27FC236}">
                <a16:creationId xmlns:a16="http://schemas.microsoft.com/office/drawing/2014/main" id="{ABF18C9C-91DB-4C83-AF74-D6B92D1FD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2625" y="2428875"/>
            <a:ext cx="1666875" cy="1847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не заменить российское право, а дать нейтральную модель проверки, происхождения и сохранности</a:t>
            </a:r>
          </a:p>
        </p:txBody>
      </p:sp>
      <p:sp>
        <p:nvSpPr>
          <p:cNvPr id="44" name="s12f">
            <a:extLst xmlns:a="http://schemas.openxmlformats.org/drawingml/2006/main">
              <a:ext uri="{FF2B5EF4-FFF2-40B4-BE49-F238E27FC236}">
                <a16:creationId xmlns:a16="http://schemas.microsoft.com/office/drawing/2014/main" id="{891F0F1A-DC53-4D61-A2EB-59FB9FB67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6019800"/>
            <a:ext cx="10877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NIST AI RMF — добровольная рамка; TEVV-Athlon в 2026 году опубликован как первоначальный проект.</a:t>
            </a:r>
          </a:p>
        </p:txBody>
      </p:sp>
    </p:spTree>
    <p:extLst>
      <p:ext uri="{BB962C8B-B14F-4D97-AF65-F5344CB8AC3E}">
        <p14:creationId xmlns:p14="http://schemas.microsoft.com/office/powerpoint/2010/main" val="43951743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ta13">
            <a:extLst xmlns:a="http://schemas.openxmlformats.org/drawingml/2006/main">
              <a:ext uri="{FF2B5EF4-FFF2-40B4-BE49-F238E27FC236}">
                <a16:creationId xmlns:a16="http://schemas.microsoft.com/office/drawing/2014/main" id="{EDAF413F-269F-4069-951E-631F012F1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333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" name="t13">
            <a:extLst xmlns:a="http://schemas.openxmlformats.org/drawingml/2006/main">
              <a:ext uri="{FF2B5EF4-FFF2-40B4-BE49-F238E27FC236}">
                <a16:creationId xmlns:a16="http://schemas.microsoft.com/office/drawing/2014/main" id="{6503AFE4-95C9-483E-822D-71BCA17F0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6225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Граф происхождения связывает системы без их слияния</a:t>
            </a:r>
          </a:p>
        </p:txBody>
      </p:sp>
      <p:sp>
        <p:nvSpPr>
          <p:cNvPr id="3" name="sr13">
            <a:extLst xmlns:a="http://schemas.openxmlformats.org/drawingml/2006/main">
              <a:ext uri="{FF2B5EF4-FFF2-40B4-BE49-F238E27FC236}">
                <a16:creationId xmlns:a16="http://schemas.microsoft.com/office/drawing/2014/main" id="{4FDCD8C4-28DE-428E-BBFE-700E5756F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152525"/>
            <a:ext cx="2190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4" name="st13">
            <a:extLst xmlns:a="http://schemas.openxmlformats.org/drawingml/2006/main">
              <a:ext uri="{FF2B5EF4-FFF2-40B4-BE49-F238E27FC236}">
                <a16:creationId xmlns:a16="http://schemas.microsoft.com/office/drawing/2014/main" id="{062868E6-0BD8-410D-9949-D5C0816A3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057275"/>
            <a:ext cx="2333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АРХИТЕКТУРА ДОВЕРИЯ</a:t>
            </a:r>
          </a:p>
        </p:txBody>
      </p:sp>
      <p:sp>
        <p:nvSpPr>
          <p:cNvPr id="5" name="n13">
            <a:extLst xmlns:a="http://schemas.openxmlformats.org/drawingml/2006/main">
              <a:ext uri="{FF2B5EF4-FFF2-40B4-BE49-F238E27FC236}">
                <a16:creationId xmlns:a16="http://schemas.microsoft.com/office/drawing/2014/main" id="{E16AF845-940A-4695-8A42-185CABDDE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6" name="s13a">
            <a:extLst xmlns:a="http://schemas.openxmlformats.org/drawingml/2006/main">
              <a:ext uri="{FF2B5EF4-FFF2-40B4-BE49-F238E27FC236}">
                <a16:creationId xmlns:a16="http://schemas.microsoft.com/office/drawing/2014/main" id="{A218040F-8866-4910-95BA-B8ABFC504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3000375"/>
            <a:ext cx="197167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7" name="s13b">
            <a:extLst xmlns:a="http://schemas.openxmlformats.org/drawingml/2006/main">
              <a:ext uri="{FF2B5EF4-FFF2-40B4-BE49-F238E27FC236}">
                <a16:creationId xmlns:a16="http://schemas.microsoft.com/office/drawing/2014/main" id="{F7395958-BEEE-46C4-B4C1-6F88290B2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3000375"/>
            <a:ext cx="19812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8" name="s13e">
            <a:extLst xmlns:a="http://schemas.openxmlformats.org/drawingml/2006/main">
              <a:ext uri="{FF2B5EF4-FFF2-40B4-BE49-F238E27FC236}">
                <a16:creationId xmlns:a16="http://schemas.microsoft.com/office/drawing/2014/main" id="{B356483C-0D80-4D4F-99D1-CBF2AA701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62200"/>
            <a:ext cx="1428750" cy="1428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solidFill>
              <a:srgbClr val="EAF5FB"/>
            </a:solidFill>
            <a:prstDash val="solid"/>
          </a:ln>
        </p:spPr>
      </p:sp>
      <p:sp>
        <p:nvSpPr>
          <p:cNvPr id="9" name="s13act">
            <a:extLst xmlns:a="http://schemas.openxmlformats.org/drawingml/2006/main">
              <a:ext uri="{FF2B5EF4-FFF2-40B4-BE49-F238E27FC236}">
                <a16:creationId xmlns:a16="http://schemas.microsoft.com/office/drawing/2014/main" id="{4E982CD0-63E1-4DF8-BB5F-7EC26B5FC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2362200"/>
            <a:ext cx="1428750" cy="1428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7F6EE"/>
          </a:solidFill>
          <a:ln xmlns:a="http://schemas.openxmlformats.org/drawingml/2006/main" w="0">
            <a:solidFill>
              <a:srgbClr val="E7F6EE"/>
            </a:solidFill>
            <a:prstDash val="solid"/>
          </a:ln>
        </p:spPr>
      </p:sp>
      <p:sp>
        <p:nvSpPr>
          <p:cNvPr id="10" name="s13ag">
            <a:extLst xmlns:a="http://schemas.openxmlformats.org/drawingml/2006/main">
              <a:ext uri="{FF2B5EF4-FFF2-40B4-BE49-F238E27FC236}">
                <a16:creationId xmlns:a16="http://schemas.microsoft.com/office/drawing/2014/main" id="{4AD5E4D5-B650-4B11-B35C-7346D9BFF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362200"/>
            <a:ext cx="1428750" cy="1428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3D9"/>
          </a:solidFill>
          <a:ln xmlns:a="http://schemas.openxmlformats.org/drawingml/2006/main" w="0">
            <a:solidFill>
              <a:srgbClr val="FFF3D9"/>
            </a:solidFill>
            <a:prstDash val="solid"/>
          </a:ln>
        </p:spPr>
      </p:sp>
      <p:sp>
        <p:nvSpPr>
          <p:cNvPr id="11" name="s13et">
            <a:extLst xmlns:a="http://schemas.openxmlformats.org/drawingml/2006/main">
              <a:ext uri="{FF2B5EF4-FFF2-40B4-BE49-F238E27FC236}">
                <a16:creationId xmlns:a16="http://schemas.microsoft.com/office/drawing/2014/main" id="{7494B34B-8F1A-461F-85A8-17608D3B3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733675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317DEB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17DEB"/>
                </a:solidFill>
                <a:latin typeface="Arial"/>
                <a:ea typeface="Arial"/>
                <a:cs typeface="Arial"/>
              </a:rPr>
              <a:t>ENTITY</a:t>
            </a:r>
          </a:p>
        </p:txBody>
      </p:sp>
      <p:sp>
        <p:nvSpPr>
          <p:cNvPr id="12" name="s13eb">
            <a:extLst xmlns:a="http://schemas.openxmlformats.org/drawingml/2006/main">
              <a:ext uri="{FF2B5EF4-FFF2-40B4-BE49-F238E27FC236}">
                <a16:creationId xmlns:a16="http://schemas.microsoft.com/office/drawing/2014/main" id="{75A08E0A-ECDB-4762-A05E-0E97BF5B5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038600"/>
            <a:ext cx="21336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модель • смета • заключение • фото</a:t>
            </a:r>
          </a:p>
        </p:txBody>
      </p:sp>
      <p:sp>
        <p:nvSpPr>
          <p:cNvPr id="13" name="s13at">
            <a:extLst xmlns:a="http://schemas.openxmlformats.org/drawingml/2006/main">
              <a:ext uri="{FF2B5EF4-FFF2-40B4-BE49-F238E27FC236}">
                <a16:creationId xmlns:a16="http://schemas.microsoft.com/office/drawing/2014/main" id="{4943A56A-0E74-4A91-ABF2-8CD956510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2733675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77A5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77A58"/>
                </a:solidFill>
                <a:latin typeface="Arial"/>
                <a:ea typeface="Arial"/>
                <a:cs typeface="Arial"/>
              </a:rPr>
              <a:t>ACTIVITY</a:t>
            </a:r>
          </a:p>
        </p:txBody>
      </p:sp>
      <p:sp>
        <p:nvSpPr>
          <p:cNvPr id="14" name="s13ab">
            <a:extLst xmlns:a="http://schemas.openxmlformats.org/drawingml/2006/main">
              <a:ext uri="{FF2B5EF4-FFF2-40B4-BE49-F238E27FC236}">
                <a16:creationId xmlns:a16="http://schemas.microsoft.com/office/drawing/2014/main" id="{4647AAE8-0981-4412-87E5-55E9DDB07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4038600"/>
            <a:ext cx="21336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изыскание • расчёт • экспертиза • проверка</a:t>
            </a:r>
          </a:p>
        </p:txBody>
      </p:sp>
      <p:sp>
        <p:nvSpPr>
          <p:cNvPr id="15" name="s13gt">
            <a:extLst xmlns:a="http://schemas.openxmlformats.org/drawingml/2006/main">
              <a:ext uri="{FF2B5EF4-FFF2-40B4-BE49-F238E27FC236}">
                <a16:creationId xmlns:a16="http://schemas.microsoft.com/office/drawing/2014/main" id="{E7F08416-91DB-4C6B-A996-D3F85C931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733675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A96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A96000"/>
                </a:solidFill>
                <a:latin typeface="Arial"/>
                <a:ea typeface="Arial"/>
                <a:cs typeface="Arial"/>
              </a:rPr>
              <a:t>AGENT</a:t>
            </a:r>
          </a:p>
        </p:txBody>
      </p:sp>
      <p:sp>
        <p:nvSpPr>
          <p:cNvPr id="16" name="s13gb">
            <a:extLst xmlns:a="http://schemas.openxmlformats.org/drawingml/2006/main">
              <a:ext uri="{FF2B5EF4-FFF2-40B4-BE49-F238E27FC236}">
                <a16:creationId xmlns:a16="http://schemas.microsoft.com/office/drawing/2014/main" id="{6F17BCDD-89A7-4A74-82EA-D39A8EDE9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48575" y="4038600"/>
            <a:ext cx="21336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организация • эксперт • лаборатория • ГИС</a:t>
            </a:r>
          </a:p>
        </p:txBody>
      </p:sp>
      <p:sp>
        <p:nvSpPr>
          <p:cNvPr id="17" name="s13f">
            <a:extLst xmlns:a="http://schemas.openxmlformats.org/drawingml/2006/main">
              <a:ext uri="{FF2B5EF4-FFF2-40B4-BE49-F238E27FC236}">
                <a16:creationId xmlns:a16="http://schemas.microsoft.com/office/drawing/2014/main" id="{4990E3EA-FFC6-4633-B03D-8030548FC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334000"/>
            <a:ext cx="11306175" cy="619125"/>
          </a:xfrm>
          <a:prstGeom xmlns:a="http://schemas.openxmlformats.org/drawingml/2006/main" prst="roundRect">
            <a:avLst>
              <a:gd name="adj" fmla="val 12308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317DEB"/>
            </a:solidFill>
            <a:prstDash val="solid"/>
          </a:ln>
        </p:spPr>
      </p:sp>
      <p:sp>
        <p:nvSpPr>
          <p:cNvPr id="18" name="s13ft">
            <a:extLst xmlns:a="http://schemas.openxmlformats.org/drawingml/2006/main">
              <a:ext uri="{FF2B5EF4-FFF2-40B4-BE49-F238E27FC236}">
                <a16:creationId xmlns:a16="http://schemas.microsoft.com/office/drawing/2014/main" id="{B81FBEB9-3543-49B8-93BE-30DE5B36F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486400"/>
            <a:ext cx="10858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Заключение было создано деятельностью экспертизы, использовавшей точную версию модели, и атрибутировано уполномоченному агенту.</a:t>
            </a:r>
          </a:p>
        </p:txBody>
      </p:sp>
    </p:spTree>
    <p:extLst>
      <p:ext uri="{BB962C8B-B14F-4D97-AF65-F5344CB8AC3E}">
        <p14:creationId xmlns:p14="http://schemas.microsoft.com/office/powerpoint/2010/main" val="1489263924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8" name="ta14">
            <a:extLst xmlns:a="http://schemas.openxmlformats.org/drawingml/2006/main">
              <a:ext uri="{FF2B5EF4-FFF2-40B4-BE49-F238E27FC236}">
                <a16:creationId xmlns:a16="http://schemas.microsoft.com/office/drawing/2014/main" id="{035EDAF6-8166-4BCB-B1BC-F515D68D1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333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" name="t14">
            <a:extLst xmlns:a="http://schemas.openxmlformats.org/drawingml/2006/main">
              <a:ext uri="{FF2B5EF4-FFF2-40B4-BE49-F238E27FC236}">
                <a16:creationId xmlns:a16="http://schemas.microsoft.com/office/drawing/2014/main" id="{80C1E346-A445-458E-8AF6-F96B7B119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6225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Паспорт цифрового стандарта содержит 10 блоков</a:t>
            </a:r>
          </a:p>
        </p:txBody>
      </p:sp>
      <p:sp>
        <p:nvSpPr>
          <p:cNvPr id="3" name="sr14">
            <a:extLst xmlns:a="http://schemas.openxmlformats.org/drawingml/2006/main">
              <a:ext uri="{FF2B5EF4-FFF2-40B4-BE49-F238E27FC236}">
                <a16:creationId xmlns:a16="http://schemas.microsoft.com/office/drawing/2014/main" id="{BFBB6D19-759D-47CE-8846-44CA304A5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152525"/>
            <a:ext cx="2190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4" name="st14">
            <a:extLst xmlns:a="http://schemas.openxmlformats.org/drawingml/2006/main">
              <a:ext uri="{FF2B5EF4-FFF2-40B4-BE49-F238E27FC236}">
                <a16:creationId xmlns:a16="http://schemas.microsoft.com/office/drawing/2014/main" id="{ED4FBBB6-CE80-405C-A787-852CBFD17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057275"/>
            <a:ext cx="2333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АРХИТЕКТУРА ДОВЕРИЯ</a:t>
            </a:r>
          </a:p>
        </p:txBody>
      </p:sp>
      <p:sp>
        <p:nvSpPr>
          <p:cNvPr id="5" name="n14">
            <a:extLst xmlns:a="http://schemas.openxmlformats.org/drawingml/2006/main">
              <a:ext uri="{FF2B5EF4-FFF2-40B4-BE49-F238E27FC236}">
                <a16:creationId xmlns:a16="http://schemas.microsoft.com/office/drawing/2014/main" id="{6BC18370-404B-4E9A-B729-991C20886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6" name="s14c0">
            <a:extLst xmlns:a="http://schemas.openxmlformats.org/drawingml/2006/main">
              <a:ext uri="{FF2B5EF4-FFF2-40B4-BE49-F238E27FC236}">
                <a16:creationId xmlns:a16="http://schemas.microsoft.com/office/drawing/2014/main" id="{517D69B0-C65A-4EB4-B2BF-2B7D4FCFF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4097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7" name="s14n0">
            <a:extLst xmlns:a="http://schemas.openxmlformats.org/drawingml/2006/main">
              <a:ext uri="{FF2B5EF4-FFF2-40B4-BE49-F238E27FC236}">
                <a16:creationId xmlns:a16="http://schemas.microsoft.com/office/drawing/2014/main" id="{0216E0C1-27D2-4520-93BE-B8EA038CC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495425"/>
            <a:ext cx="3238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14t0">
            <a:extLst xmlns:a="http://schemas.openxmlformats.org/drawingml/2006/main">
              <a:ext uri="{FF2B5EF4-FFF2-40B4-BE49-F238E27FC236}">
                <a16:creationId xmlns:a16="http://schemas.microsoft.com/office/drawing/2014/main" id="{6AA62268-AC0C-437C-A6D0-6745CB9F7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438275"/>
            <a:ext cx="4476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ID и владелец</a:t>
            </a:r>
          </a:p>
        </p:txBody>
      </p:sp>
      <p:sp>
        <p:nvSpPr>
          <p:cNvPr id="9" name="s14r0">
            <a:extLst xmlns:a="http://schemas.openxmlformats.org/drawingml/2006/main">
              <a:ext uri="{FF2B5EF4-FFF2-40B4-BE49-F238E27FC236}">
                <a16:creationId xmlns:a16="http://schemas.microsoft.com/office/drawing/2014/main" id="{D07FA756-6DF9-4E56-9466-B52AE3550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847850"/>
            <a:ext cx="461962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0" name="s14c1">
            <a:extLst xmlns:a="http://schemas.openxmlformats.org/drawingml/2006/main">
              <a:ext uri="{FF2B5EF4-FFF2-40B4-BE49-F238E27FC236}">
                <a16:creationId xmlns:a16="http://schemas.microsoft.com/office/drawing/2014/main" id="{95A22586-DD9F-4687-B900-EFD90CFC2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14097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1" name="s14n1">
            <a:extLst xmlns:a="http://schemas.openxmlformats.org/drawingml/2006/main">
              <a:ext uri="{FF2B5EF4-FFF2-40B4-BE49-F238E27FC236}">
                <a16:creationId xmlns:a16="http://schemas.microsoft.com/office/drawing/2014/main" id="{C22887B9-F6CD-4359-9832-6BD850EB7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1495425"/>
            <a:ext cx="3238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2" name="s14t1">
            <a:extLst xmlns:a="http://schemas.openxmlformats.org/drawingml/2006/main">
              <a:ext uri="{FF2B5EF4-FFF2-40B4-BE49-F238E27FC236}">
                <a16:creationId xmlns:a16="http://schemas.microsoft.com/office/drawing/2014/main" id="{40D9B57E-427D-44A0-B7A3-FC32D176B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438275"/>
            <a:ext cx="4476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юридический статус</a:t>
            </a:r>
          </a:p>
        </p:txBody>
      </p:sp>
      <p:sp>
        <p:nvSpPr>
          <p:cNvPr id="13" name="s14r1">
            <a:extLst xmlns:a="http://schemas.openxmlformats.org/drawingml/2006/main">
              <a:ext uri="{FF2B5EF4-FFF2-40B4-BE49-F238E27FC236}">
                <a16:creationId xmlns:a16="http://schemas.microsoft.com/office/drawing/2014/main" id="{5A669D69-C055-428F-9A84-560CDEC75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847850"/>
            <a:ext cx="461962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4" name="s14c2">
            <a:extLst xmlns:a="http://schemas.openxmlformats.org/drawingml/2006/main">
              <a:ext uri="{FF2B5EF4-FFF2-40B4-BE49-F238E27FC236}">
                <a16:creationId xmlns:a16="http://schemas.microsoft.com/office/drawing/2014/main" id="{6699E669-945F-4205-B31C-8C2D1E4AB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2669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5" name="s14n2">
            <a:extLst xmlns:a="http://schemas.openxmlformats.org/drawingml/2006/main">
              <a:ext uri="{FF2B5EF4-FFF2-40B4-BE49-F238E27FC236}">
                <a16:creationId xmlns:a16="http://schemas.microsoft.com/office/drawing/2014/main" id="{302CD114-3DD3-483F-9686-6407EBF2D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352675"/>
            <a:ext cx="3238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6" name="s14t2">
            <a:extLst xmlns:a="http://schemas.openxmlformats.org/drawingml/2006/main">
              <a:ext uri="{FF2B5EF4-FFF2-40B4-BE49-F238E27FC236}">
                <a16:creationId xmlns:a16="http://schemas.microsoft.com/office/drawing/2014/main" id="{BF440C99-6227-41CC-A55A-3E14458EB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95525"/>
            <a:ext cx="4476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версия и даты</a:t>
            </a:r>
          </a:p>
        </p:txBody>
      </p:sp>
      <p:sp>
        <p:nvSpPr>
          <p:cNvPr id="17" name="s14r2">
            <a:extLst xmlns:a="http://schemas.openxmlformats.org/drawingml/2006/main">
              <a:ext uri="{FF2B5EF4-FFF2-40B4-BE49-F238E27FC236}">
                <a16:creationId xmlns:a16="http://schemas.microsoft.com/office/drawing/2014/main" id="{0C9499A4-E5A3-4DBB-AB37-26AE2796A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05100"/>
            <a:ext cx="461962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8" name="s14c3">
            <a:extLst xmlns:a="http://schemas.openxmlformats.org/drawingml/2006/main">
              <a:ext uri="{FF2B5EF4-FFF2-40B4-BE49-F238E27FC236}">
                <a16:creationId xmlns:a16="http://schemas.microsoft.com/office/drawing/2014/main" id="{1234D498-3AD8-44EA-BB4C-616A3851F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22669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9" name="s14n3">
            <a:extLst xmlns:a="http://schemas.openxmlformats.org/drawingml/2006/main">
              <a:ext uri="{FF2B5EF4-FFF2-40B4-BE49-F238E27FC236}">
                <a16:creationId xmlns:a16="http://schemas.microsoft.com/office/drawing/2014/main" id="{4388579E-0414-42BD-B35A-5C76A77A6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2352675"/>
            <a:ext cx="3238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0" name="s14t3">
            <a:extLst xmlns:a="http://schemas.openxmlformats.org/drawingml/2006/main">
              <a:ext uri="{FF2B5EF4-FFF2-40B4-BE49-F238E27FC236}">
                <a16:creationId xmlns:a16="http://schemas.microsoft.com/office/drawing/2014/main" id="{6BB4067E-D79F-4D9A-9318-9C39BEC28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295525"/>
            <a:ext cx="4476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область применения</a:t>
            </a:r>
          </a:p>
        </p:txBody>
      </p:sp>
      <p:sp>
        <p:nvSpPr>
          <p:cNvPr id="21" name="s14r3">
            <a:extLst xmlns:a="http://schemas.openxmlformats.org/drawingml/2006/main">
              <a:ext uri="{FF2B5EF4-FFF2-40B4-BE49-F238E27FC236}">
                <a16:creationId xmlns:a16="http://schemas.microsoft.com/office/drawing/2014/main" id="{8B5E2CF3-6570-4AE4-A033-7772CE11E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05100"/>
            <a:ext cx="461962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22" name="s14c4">
            <a:extLst xmlns:a="http://schemas.openxmlformats.org/drawingml/2006/main">
              <a:ext uri="{FF2B5EF4-FFF2-40B4-BE49-F238E27FC236}">
                <a16:creationId xmlns:a16="http://schemas.microsoft.com/office/drawing/2014/main" id="{3A402100-0D77-4160-8998-8154022D0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1242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3" name="s14n4">
            <a:extLst xmlns:a="http://schemas.openxmlformats.org/drawingml/2006/main">
              <a:ext uri="{FF2B5EF4-FFF2-40B4-BE49-F238E27FC236}">
                <a16:creationId xmlns:a16="http://schemas.microsoft.com/office/drawing/2014/main" id="{2ADAF25D-11A1-4AC4-BEF4-B43E54A83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209925"/>
            <a:ext cx="3238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4" name="s14t4">
            <a:extLst xmlns:a="http://schemas.openxmlformats.org/drawingml/2006/main">
              <a:ext uri="{FF2B5EF4-FFF2-40B4-BE49-F238E27FC236}">
                <a16:creationId xmlns:a16="http://schemas.microsoft.com/office/drawing/2014/main" id="{F5A72877-B379-48C3-B7FD-1AD3B5E5E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152775"/>
            <a:ext cx="4476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критерий и допуск</a:t>
            </a:r>
          </a:p>
        </p:txBody>
      </p:sp>
      <p:sp>
        <p:nvSpPr>
          <p:cNvPr id="25" name="s14r4">
            <a:extLst xmlns:a="http://schemas.openxmlformats.org/drawingml/2006/main">
              <a:ext uri="{FF2B5EF4-FFF2-40B4-BE49-F238E27FC236}">
                <a16:creationId xmlns:a16="http://schemas.microsoft.com/office/drawing/2014/main" id="{4E0682EE-57D9-407C-89FC-095536652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562350"/>
            <a:ext cx="461962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26" name="s14c5">
            <a:extLst xmlns:a="http://schemas.openxmlformats.org/drawingml/2006/main">
              <a:ext uri="{FF2B5EF4-FFF2-40B4-BE49-F238E27FC236}">
                <a16:creationId xmlns:a16="http://schemas.microsoft.com/office/drawing/2014/main" id="{DED1FF4D-A607-4258-B1E9-2258A70CB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31242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7" name="s14n5">
            <a:extLst xmlns:a="http://schemas.openxmlformats.org/drawingml/2006/main">
              <a:ext uri="{FF2B5EF4-FFF2-40B4-BE49-F238E27FC236}">
                <a16:creationId xmlns:a16="http://schemas.microsoft.com/office/drawing/2014/main" id="{07E12554-0599-4B7D-95E9-930F21244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3209925"/>
            <a:ext cx="3238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8" name="s14t5">
            <a:extLst xmlns:a="http://schemas.openxmlformats.org/drawingml/2006/main">
              <a:ext uri="{FF2B5EF4-FFF2-40B4-BE49-F238E27FC236}">
                <a16:creationId xmlns:a16="http://schemas.microsoft.com/office/drawing/2014/main" id="{298956C0-4DD6-4942-9338-41B347787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152775"/>
            <a:ext cx="4476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метод VAL</a:t>
            </a:r>
          </a:p>
        </p:txBody>
      </p:sp>
      <p:sp>
        <p:nvSpPr>
          <p:cNvPr id="29" name="s14r5">
            <a:extLst xmlns:a="http://schemas.openxmlformats.org/drawingml/2006/main">
              <a:ext uri="{FF2B5EF4-FFF2-40B4-BE49-F238E27FC236}">
                <a16:creationId xmlns:a16="http://schemas.microsoft.com/office/drawing/2014/main" id="{CA708D17-17D5-4718-9D08-32B99D51F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562350"/>
            <a:ext cx="461962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30" name="s14c6">
            <a:extLst xmlns:a="http://schemas.openxmlformats.org/drawingml/2006/main">
              <a:ext uri="{FF2B5EF4-FFF2-40B4-BE49-F238E27FC236}">
                <a16:creationId xmlns:a16="http://schemas.microsoft.com/office/drawing/2014/main" id="{1854F356-EDE2-4E32-956A-46AE01038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9814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31" name="s14n6">
            <a:extLst xmlns:a="http://schemas.openxmlformats.org/drawingml/2006/main">
              <a:ext uri="{FF2B5EF4-FFF2-40B4-BE49-F238E27FC236}">
                <a16:creationId xmlns:a16="http://schemas.microsoft.com/office/drawing/2014/main" id="{5EC5101B-7E11-4EE3-9D3D-500745967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067175"/>
            <a:ext cx="3238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32" name="s14t6">
            <a:extLst xmlns:a="http://schemas.openxmlformats.org/drawingml/2006/main">
              <a:ext uri="{FF2B5EF4-FFF2-40B4-BE49-F238E27FC236}">
                <a16:creationId xmlns:a16="http://schemas.microsoft.com/office/drawing/2014/main" id="{B56A38F7-5E49-4D79-B1E0-F2042E19E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010025"/>
            <a:ext cx="4476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статус решения</a:t>
            </a:r>
          </a:p>
        </p:txBody>
      </p:sp>
      <p:sp>
        <p:nvSpPr>
          <p:cNvPr id="33" name="s14r6">
            <a:extLst xmlns:a="http://schemas.openxmlformats.org/drawingml/2006/main">
              <a:ext uri="{FF2B5EF4-FFF2-40B4-BE49-F238E27FC236}">
                <a16:creationId xmlns:a16="http://schemas.microsoft.com/office/drawing/2014/main" id="{ADB8C1C1-B1E2-4D7D-B6D3-A5B5CADA9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419600"/>
            <a:ext cx="461962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34" name="s14c7">
            <a:extLst xmlns:a="http://schemas.openxmlformats.org/drawingml/2006/main">
              <a:ext uri="{FF2B5EF4-FFF2-40B4-BE49-F238E27FC236}">
                <a16:creationId xmlns:a16="http://schemas.microsoft.com/office/drawing/2014/main" id="{16CE0E5F-0995-49B1-B673-C0C98BD8D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39814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35" name="s14n7">
            <a:extLst xmlns:a="http://schemas.openxmlformats.org/drawingml/2006/main">
              <a:ext uri="{FF2B5EF4-FFF2-40B4-BE49-F238E27FC236}">
                <a16:creationId xmlns:a16="http://schemas.microsoft.com/office/drawing/2014/main" id="{D5ADD420-EBC9-4245-BF59-76E17CDD3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4067175"/>
            <a:ext cx="3238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36" name="s14t7">
            <a:extLst xmlns:a="http://schemas.openxmlformats.org/drawingml/2006/main">
              <a:ext uri="{FF2B5EF4-FFF2-40B4-BE49-F238E27FC236}">
                <a16:creationId xmlns:a16="http://schemas.microsoft.com/office/drawing/2014/main" id="{0501FB8C-60A7-4838-9CFB-A997C1EF0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010025"/>
            <a:ext cx="4476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связи и API</a:t>
            </a:r>
          </a:p>
        </p:txBody>
      </p:sp>
      <p:sp>
        <p:nvSpPr>
          <p:cNvPr id="37" name="s14r7">
            <a:extLst xmlns:a="http://schemas.openxmlformats.org/drawingml/2006/main">
              <a:ext uri="{FF2B5EF4-FFF2-40B4-BE49-F238E27FC236}">
                <a16:creationId xmlns:a16="http://schemas.microsoft.com/office/drawing/2014/main" id="{FFA2974C-1BC4-436C-8A11-BEA07E12A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419600"/>
            <a:ext cx="461962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38" name="s14c8">
            <a:extLst xmlns:a="http://schemas.openxmlformats.org/drawingml/2006/main">
              <a:ext uri="{FF2B5EF4-FFF2-40B4-BE49-F238E27FC236}">
                <a16:creationId xmlns:a16="http://schemas.microsoft.com/office/drawing/2014/main" id="{6FAE82A8-6A33-4F38-9E09-5C8EDB4C2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8387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39" name="s14n8">
            <a:extLst xmlns:a="http://schemas.openxmlformats.org/drawingml/2006/main">
              <a:ext uri="{FF2B5EF4-FFF2-40B4-BE49-F238E27FC236}">
                <a16:creationId xmlns:a16="http://schemas.microsoft.com/office/drawing/2014/main" id="{0E77278B-A2E5-4BDD-B5FC-50504A17B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924425"/>
            <a:ext cx="3238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0" name="s14t8">
            <a:extLst xmlns:a="http://schemas.openxmlformats.org/drawingml/2006/main">
              <a:ext uri="{FF2B5EF4-FFF2-40B4-BE49-F238E27FC236}">
                <a16:creationId xmlns:a16="http://schemas.microsoft.com/office/drawing/2014/main" id="{565DEF4B-3F40-4332-83B8-5A06AAA31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867275"/>
            <a:ext cx="4476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риск ошибки</a:t>
            </a:r>
          </a:p>
        </p:txBody>
      </p:sp>
      <p:sp>
        <p:nvSpPr>
          <p:cNvPr id="41" name="s14r8">
            <a:extLst xmlns:a="http://schemas.openxmlformats.org/drawingml/2006/main">
              <a:ext uri="{FF2B5EF4-FFF2-40B4-BE49-F238E27FC236}">
                <a16:creationId xmlns:a16="http://schemas.microsoft.com/office/drawing/2014/main" id="{81030325-3B99-43B9-9B78-39AA04BE7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276850"/>
            <a:ext cx="461962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42" name="s14c9">
            <a:extLst xmlns:a="http://schemas.openxmlformats.org/drawingml/2006/main">
              <a:ext uri="{FF2B5EF4-FFF2-40B4-BE49-F238E27FC236}">
                <a16:creationId xmlns:a16="http://schemas.microsoft.com/office/drawing/2014/main" id="{E60D5411-80E9-49B5-9250-0673720F8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48387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43" name="s14n9">
            <a:extLst xmlns:a="http://schemas.openxmlformats.org/drawingml/2006/main">
              <a:ext uri="{FF2B5EF4-FFF2-40B4-BE49-F238E27FC236}">
                <a16:creationId xmlns:a16="http://schemas.microsoft.com/office/drawing/2014/main" id="{A714B942-D3FE-4DFA-A41E-F9DA81AC1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4924425"/>
            <a:ext cx="3238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4" name="s14t9">
            <a:extLst xmlns:a="http://schemas.openxmlformats.org/drawingml/2006/main">
              <a:ext uri="{FF2B5EF4-FFF2-40B4-BE49-F238E27FC236}">
                <a16:creationId xmlns:a16="http://schemas.microsoft.com/office/drawing/2014/main" id="{9047DC03-F22D-487E-A473-F23373A34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867275"/>
            <a:ext cx="4476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триггеры пересмотра</a:t>
            </a:r>
          </a:p>
        </p:txBody>
      </p:sp>
      <p:sp>
        <p:nvSpPr>
          <p:cNvPr id="45" name="s14r9">
            <a:extLst xmlns:a="http://schemas.openxmlformats.org/drawingml/2006/main">
              <a:ext uri="{FF2B5EF4-FFF2-40B4-BE49-F238E27FC236}">
                <a16:creationId xmlns:a16="http://schemas.microsoft.com/office/drawing/2014/main" id="{BF2F415E-29D3-4AA5-9796-3B5E42308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5276850"/>
            <a:ext cx="461962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46" name="s14f">
            <a:extLst xmlns:a="http://schemas.openxmlformats.org/drawingml/2006/main">
              <a:ext uri="{FF2B5EF4-FFF2-40B4-BE49-F238E27FC236}">
                <a16:creationId xmlns:a16="http://schemas.microsoft.com/office/drawing/2014/main" id="{52B809E6-42E5-4F57-ADC5-9393B0257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781675"/>
            <a:ext cx="11306175" cy="390525"/>
          </a:xfrm>
          <a:prstGeom xmlns:a="http://schemas.openxmlformats.org/drawingml/2006/main" prst="roundRect">
            <a:avLst>
              <a:gd name="adj" fmla="val 19512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0">
            <a:solidFill>
              <a:srgbClr val="EAF5FB"/>
            </a:solidFill>
            <a:prstDash val="solid"/>
          </a:ln>
        </p:spPr>
      </p:sp>
      <p:sp>
        <p:nvSpPr>
          <p:cNvPr id="47" name="s14ft">
            <a:extLst xmlns:a="http://schemas.openxmlformats.org/drawingml/2006/main">
              <a:ext uri="{FF2B5EF4-FFF2-40B4-BE49-F238E27FC236}">
                <a16:creationId xmlns:a16="http://schemas.microsoft.com/office/drawing/2014/main" id="{FF6184C6-8F6E-4AD9-9B19-39E10721B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" y="586740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STD-ID сохраняется при редакционном изменении; смысловая норма получает новую версию или ID.</a:t>
            </a:r>
          </a:p>
        </p:txBody>
      </p:sp>
    </p:spTree>
    <p:extLst>
      <p:ext uri="{BB962C8B-B14F-4D97-AF65-F5344CB8AC3E}">
        <p14:creationId xmlns:p14="http://schemas.microsoft.com/office/powerpoint/2010/main" val="74684463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ta15">
            <a:extLst xmlns:a="http://schemas.openxmlformats.org/drawingml/2006/main">
              <a:ext uri="{FF2B5EF4-FFF2-40B4-BE49-F238E27FC236}">
                <a16:creationId xmlns:a16="http://schemas.microsoft.com/office/drawing/2014/main" id="{27BE5BA0-158A-423A-8DF0-632BBAB0B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333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" name="t15">
            <a:extLst xmlns:a="http://schemas.openxmlformats.org/drawingml/2006/main">
              <a:ext uri="{FF2B5EF4-FFF2-40B4-BE49-F238E27FC236}">
                <a16:creationId xmlns:a16="http://schemas.microsoft.com/office/drawing/2014/main" id="{F4E47FAC-2C28-4D70-ADCD-88E6ED65B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6225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Пакет доказательства восстанавливает ход решения</a:t>
            </a:r>
          </a:p>
        </p:txBody>
      </p:sp>
      <p:sp>
        <p:nvSpPr>
          <p:cNvPr id="3" name="sr15">
            <a:extLst xmlns:a="http://schemas.openxmlformats.org/drawingml/2006/main">
              <a:ext uri="{FF2B5EF4-FFF2-40B4-BE49-F238E27FC236}">
                <a16:creationId xmlns:a16="http://schemas.microsoft.com/office/drawing/2014/main" id="{1E65C32B-BF82-427E-AD3E-6B928375A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152525"/>
            <a:ext cx="2190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4" name="st15">
            <a:extLst xmlns:a="http://schemas.openxmlformats.org/drawingml/2006/main">
              <a:ext uri="{FF2B5EF4-FFF2-40B4-BE49-F238E27FC236}">
                <a16:creationId xmlns:a16="http://schemas.microsoft.com/office/drawing/2014/main" id="{C5708D9C-3BEF-4110-874C-478433BB8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057275"/>
            <a:ext cx="2333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АРХИТЕКТУРА ДОВЕРИЯ</a:t>
            </a:r>
          </a:p>
        </p:txBody>
      </p:sp>
      <p:sp>
        <p:nvSpPr>
          <p:cNvPr id="5" name="n15">
            <a:extLst xmlns:a="http://schemas.openxmlformats.org/drawingml/2006/main">
              <a:ext uri="{FF2B5EF4-FFF2-40B4-BE49-F238E27FC236}">
                <a16:creationId xmlns:a16="http://schemas.microsoft.com/office/drawing/2014/main" id="{91759F3B-1804-43DE-A861-63074369C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6" name="s15r0">
            <a:extLst xmlns:a="http://schemas.openxmlformats.org/drawingml/2006/main">
              <a:ext uri="{FF2B5EF4-FFF2-40B4-BE49-F238E27FC236}">
                <a16:creationId xmlns:a16="http://schemas.microsoft.com/office/drawing/2014/main" id="{D07481B2-8850-4259-971B-2DA3B1B31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419225"/>
            <a:ext cx="419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7" name="s15l0">
            <a:extLst xmlns:a="http://schemas.openxmlformats.org/drawingml/2006/main">
              <a:ext uri="{FF2B5EF4-FFF2-40B4-BE49-F238E27FC236}">
                <a16:creationId xmlns:a16="http://schemas.microsoft.com/office/drawing/2014/main" id="{33EA2450-5557-4946-B92F-EEB5EFC1C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581150"/>
            <a:ext cx="3238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MANIFEST</a:t>
            </a:r>
          </a:p>
        </p:txBody>
      </p:sp>
      <p:sp>
        <p:nvSpPr>
          <p:cNvPr id="8" name="s15b0">
            <a:extLst xmlns:a="http://schemas.openxmlformats.org/drawingml/2006/main">
              <a:ext uri="{FF2B5EF4-FFF2-40B4-BE49-F238E27FC236}">
                <a16:creationId xmlns:a16="http://schemas.microsoft.com/office/drawing/2014/main" id="{38712955-15D1-45C4-A754-2080F4F7C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990725"/>
            <a:ext cx="3238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состав</a:t>
            </a:r>
          </a:p>
        </p:txBody>
      </p:sp>
      <p:sp>
        <p:nvSpPr>
          <p:cNvPr id="9" name="s15r1">
            <a:extLst xmlns:a="http://schemas.openxmlformats.org/drawingml/2006/main">
              <a:ext uri="{FF2B5EF4-FFF2-40B4-BE49-F238E27FC236}">
                <a16:creationId xmlns:a16="http://schemas.microsoft.com/office/drawing/2014/main" id="{93F8217D-3238-45D0-A89D-138A4884E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1419225"/>
            <a:ext cx="419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10" name="s15l1">
            <a:extLst xmlns:a="http://schemas.openxmlformats.org/drawingml/2006/main">
              <a:ext uri="{FF2B5EF4-FFF2-40B4-BE49-F238E27FC236}">
                <a16:creationId xmlns:a16="http://schemas.microsoft.com/office/drawing/2014/main" id="{26AFCE24-704F-408D-9C0D-4F5F2E3C2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1581150"/>
            <a:ext cx="3238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FIXITY</a:t>
            </a:r>
          </a:p>
        </p:txBody>
      </p:sp>
      <p:sp>
        <p:nvSpPr>
          <p:cNvPr id="11" name="s15b1">
            <a:extLst xmlns:a="http://schemas.openxmlformats.org/drawingml/2006/main">
              <a:ext uri="{FF2B5EF4-FFF2-40B4-BE49-F238E27FC236}">
                <a16:creationId xmlns:a16="http://schemas.microsoft.com/office/drawing/2014/main" id="{949F2686-35E0-4316-80EE-C7BBBC521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1990725"/>
            <a:ext cx="3238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целостность</a:t>
            </a:r>
          </a:p>
        </p:txBody>
      </p:sp>
      <p:sp>
        <p:nvSpPr>
          <p:cNvPr id="12" name="s15r2">
            <a:extLst xmlns:a="http://schemas.openxmlformats.org/drawingml/2006/main">
              <a:ext uri="{FF2B5EF4-FFF2-40B4-BE49-F238E27FC236}">
                <a16:creationId xmlns:a16="http://schemas.microsoft.com/office/drawing/2014/main" id="{3D61415C-B121-4503-8028-3AF6A3137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1419225"/>
            <a:ext cx="419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13" name="s15l2">
            <a:extLst xmlns:a="http://schemas.openxmlformats.org/drawingml/2006/main">
              <a:ext uri="{FF2B5EF4-FFF2-40B4-BE49-F238E27FC236}">
                <a16:creationId xmlns:a16="http://schemas.microsoft.com/office/drawing/2014/main" id="{57D6A907-8AC3-4C08-90D7-DD1B50918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1581150"/>
            <a:ext cx="3238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КОНТЕКСТ</a:t>
            </a:r>
          </a:p>
        </p:txBody>
      </p:sp>
      <p:sp>
        <p:nvSpPr>
          <p:cNvPr id="14" name="s15b2">
            <a:extLst xmlns:a="http://schemas.openxmlformats.org/drawingml/2006/main">
              <a:ext uri="{FF2B5EF4-FFF2-40B4-BE49-F238E27FC236}">
                <a16:creationId xmlns:a16="http://schemas.microsoft.com/office/drawing/2014/main" id="{572D6106-FBDD-41E0-BE47-E8C212CD9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1990725"/>
            <a:ext cx="3238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объект и цель</a:t>
            </a:r>
          </a:p>
        </p:txBody>
      </p:sp>
      <p:sp>
        <p:nvSpPr>
          <p:cNvPr id="15" name="s15r3">
            <a:extLst xmlns:a="http://schemas.openxmlformats.org/drawingml/2006/main">
              <a:ext uri="{FF2B5EF4-FFF2-40B4-BE49-F238E27FC236}">
                <a16:creationId xmlns:a16="http://schemas.microsoft.com/office/drawing/2014/main" id="{AA53B537-8FFA-44C9-9979-18F745FA6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676525"/>
            <a:ext cx="419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16" name="s15l3">
            <a:extLst xmlns:a="http://schemas.openxmlformats.org/drawingml/2006/main">
              <a:ext uri="{FF2B5EF4-FFF2-40B4-BE49-F238E27FC236}">
                <a16:creationId xmlns:a16="http://schemas.microsoft.com/office/drawing/2014/main" id="{24B71EFF-8F86-49FD-ACD9-B2EC677A4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838450"/>
            <a:ext cx="3238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ПРОИСХОЖДЕНИЕ</a:t>
            </a:r>
          </a:p>
        </p:txBody>
      </p:sp>
      <p:sp>
        <p:nvSpPr>
          <p:cNvPr id="17" name="s15b3">
            <a:extLst xmlns:a="http://schemas.openxmlformats.org/drawingml/2006/main">
              <a:ext uri="{FF2B5EF4-FFF2-40B4-BE49-F238E27FC236}">
                <a16:creationId xmlns:a16="http://schemas.microsoft.com/office/drawing/2014/main" id="{663226C6-7B05-4BD9-BB7A-55596217E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248025"/>
            <a:ext cx="3238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агенты и версии</a:t>
            </a:r>
          </a:p>
        </p:txBody>
      </p:sp>
      <p:sp>
        <p:nvSpPr>
          <p:cNvPr id="18" name="s15r4">
            <a:extLst xmlns:a="http://schemas.openxmlformats.org/drawingml/2006/main">
              <a:ext uri="{FF2B5EF4-FFF2-40B4-BE49-F238E27FC236}">
                <a16:creationId xmlns:a16="http://schemas.microsoft.com/office/drawing/2014/main" id="{30321937-D230-4EA7-8BA0-42934EAAC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2676525"/>
            <a:ext cx="419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19" name="s15l4">
            <a:extLst xmlns:a="http://schemas.openxmlformats.org/drawingml/2006/main">
              <a:ext uri="{FF2B5EF4-FFF2-40B4-BE49-F238E27FC236}">
                <a16:creationId xmlns:a16="http://schemas.microsoft.com/office/drawing/2014/main" id="{90384188-BAFD-48E0-A1BB-C610EBBC8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2838450"/>
            <a:ext cx="3238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МЕТОД</a:t>
            </a:r>
          </a:p>
        </p:txBody>
      </p:sp>
      <p:sp>
        <p:nvSpPr>
          <p:cNvPr id="20" name="s15b4">
            <a:extLst xmlns:a="http://schemas.openxmlformats.org/drawingml/2006/main">
              <a:ext uri="{FF2B5EF4-FFF2-40B4-BE49-F238E27FC236}">
                <a16:creationId xmlns:a16="http://schemas.microsoft.com/office/drawing/2014/main" id="{A535BEBA-634A-4D64-B545-5483C4FD9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3248025"/>
            <a:ext cx="3238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процедура и ПО</a:t>
            </a:r>
          </a:p>
        </p:txBody>
      </p:sp>
      <p:sp>
        <p:nvSpPr>
          <p:cNvPr id="21" name="s15r5">
            <a:extLst xmlns:a="http://schemas.openxmlformats.org/drawingml/2006/main">
              <a:ext uri="{FF2B5EF4-FFF2-40B4-BE49-F238E27FC236}">
                <a16:creationId xmlns:a16="http://schemas.microsoft.com/office/drawing/2014/main" id="{1BDA3A36-4511-4971-A39F-2A55172D1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2676525"/>
            <a:ext cx="419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22" name="s15l5">
            <a:extLst xmlns:a="http://schemas.openxmlformats.org/drawingml/2006/main">
              <a:ext uri="{FF2B5EF4-FFF2-40B4-BE49-F238E27FC236}">
                <a16:creationId xmlns:a16="http://schemas.microsoft.com/office/drawing/2014/main" id="{D9C4B837-06F8-42EE-8B21-3DD62D498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2838450"/>
            <a:ext cx="3238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КОМПЕТЕНТНОСТЬ</a:t>
            </a:r>
          </a:p>
        </p:txBody>
      </p:sp>
      <p:sp>
        <p:nvSpPr>
          <p:cNvPr id="23" name="s15b5">
            <a:extLst xmlns:a="http://schemas.openxmlformats.org/drawingml/2006/main">
              <a:ext uri="{FF2B5EF4-FFF2-40B4-BE49-F238E27FC236}">
                <a16:creationId xmlns:a16="http://schemas.microsoft.com/office/drawing/2014/main" id="{C9124EC2-C89B-479E-80D2-F01F91B9E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3248025"/>
            <a:ext cx="3238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роль и область</a:t>
            </a:r>
          </a:p>
        </p:txBody>
      </p:sp>
      <p:sp>
        <p:nvSpPr>
          <p:cNvPr id="24" name="s15r6">
            <a:extLst xmlns:a="http://schemas.openxmlformats.org/drawingml/2006/main">
              <a:ext uri="{FF2B5EF4-FFF2-40B4-BE49-F238E27FC236}">
                <a16:creationId xmlns:a16="http://schemas.microsoft.com/office/drawing/2014/main" id="{740E2C2B-44A0-440A-835E-CFEEA0A16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933825"/>
            <a:ext cx="419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5" name="s15l6">
            <a:extLst xmlns:a="http://schemas.openxmlformats.org/drawingml/2006/main">
              <a:ext uri="{FF2B5EF4-FFF2-40B4-BE49-F238E27FC236}">
                <a16:creationId xmlns:a16="http://schemas.microsoft.com/office/drawing/2014/main" id="{292C17ED-51E0-4C4F-A68E-B0156AD9F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095750"/>
            <a:ext cx="3238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ПРАВА</a:t>
            </a:r>
          </a:p>
        </p:txBody>
      </p:sp>
      <p:sp>
        <p:nvSpPr>
          <p:cNvPr id="26" name="s15b6">
            <a:extLst xmlns:a="http://schemas.openxmlformats.org/drawingml/2006/main">
              <a:ext uri="{FF2B5EF4-FFF2-40B4-BE49-F238E27FC236}">
                <a16:creationId xmlns:a16="http://schemas.microsoft.com/office/drawing/2014/main" id="{D9DCB16F-402F-429B-9DAF-E5CCB5116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505325"/>
            <a:ext cx="3238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доступ и ограничения</a:t>
            </a:r>
          </a:p>
        </p:txBody>
      </p:sp>
      <p:sp>
        <p:nvSpPr>
          <p:cNvPr id="27" name="s15r7">
            <a:extLst xmlns:a="http://schemas.openxmlformats.org/drawingml/2006/main">
              <a:ext uri="{FF2B5EF4-FFF2-40B4-BE49-F238E27FC236}">
                <a16:creationId xmlns:a16="http://schemas.microsoft.com/office/drawing/2014/main" id="{7C38E49B-4A75-4948-9BDE-7839EC5C4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3933825"/>
            <a:ext cx="419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8" name="s15l7">
            <a:extLst xmlns:a="http://schemas.openxmlformats.org/drawingml/2006/main">
              <a:ext uri="{FF2B5EF4-FFF2-40B4-BE49-F238E27FC236}">
                <a16:creationId xmlns:a16="http://schemas.microsoft.com/office/drawing/2014/main" id="{6380AC0D-D5F4-4C39-949F-A370F035A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4095750"/>
            <a:ext cx="3238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29" name="s15b7">
            <a:extLst xmlns:a="http://schemas.openxmlformats.org/drawingml/2006/main">
              <a:ext uri="{FF2B5EF4-FFF2-40B4-BE49-F238E27FC236}">
                <a16:creationId xmlns:a16="http://schemas.microsoft.com/office/drawing/2014/main" id="{4BFC346A-1B49-4F22-8BB3-CCF0B0C15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4505325"/>
            <a:ext cx="3238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статус и срок</a:t>
            </a:r>
          </a:p>
        </p:txBody>
      </p:sp>
      <p:sp>
        <p:nvSpPr>
          <p:cNvPr id="30" name="s15r8">
            <a:extLst xmlns:a="http://schemas.openxmlformats.org/drawingml/2006/main">
              <a:ext uri="{FF2B5EF4-FFF2-40B4-BE49-F238E27FC236}">
                <a16:creationId xmlns:a16="http://schemas.microsoft.com/office/drawing/2014/main" id="{F0BFF827-5C1C-4BF6-BED2-CD1CFE2B3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3933825"/>
            <a:ext cx="419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31" name="s15l8">
            <a:extLst xmlns:a="http://schemas.openxmlformats.org/drawingml/2006/main">
              <a:ext uri="{FF2B5EF4-FFF2-40B4-BE49-F238E27FC236}">
                <a16:creationId xmlns:a16="http://schemas.microsoft.com/office/drawing/2014/main" id="{D93119F0-F226-4F59-B4B3-2874EFF91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4095750"/>
            <a:ext cx="3238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СОХРАНЕНИЕ</a:t>
            </a:r>
          </a:p>
        </p:txBody>
      </p:sp>
      <p:sp>
        <p:nvSpPr>
          <p:cNvPr id="32" name="s15b8">
            <a:extLst xmlns:a="http://schemas.openxmlformats.org/drawingml/2006/main">
              <a:ext uri="{FF2B5EF4-FFF2-40B4-BE49-F238E27FC236}">
                <a16:creationId xmlns:a16="http://schemas.microsoft.com/office/drawing/2014/main" id="{6F5B1881-DF70-4826-85FF-32BE40C97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4505325"/>
            <a:ext cx="3238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OAIS + PREMIS</a:t>
            </a:r>
          </a:p>
        </p:txBody>
      </p:sp>
      <p:sp>
        <p:nvSpPr>
          <p:cNvPr id="33" name="s15f">
            <a:extLst xmlns:a="http://schemas.openxmlformats.org/drawingml/2006/main">
              <a:ext uri="{FF2B5EF4-FFF2-40B4-BE49-F238E27FC236}">
                <a16:creationId xmlns:a16="http://schemas.microsoft.com/office/drawing/2014/main" id="{7BBF5447-4269-4A1C-81B5-DE4A71611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429250"/>
            <a:ext cx="11306175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E7F6EE"/>
          </a:solidFill>
          <a:ln xmlns:a="http://schemas.openxmlformats.org/drawingml/2006/main" w="9525">
            <a:solidFill>
              <a:srgbClr val="177A58"/>
            </a:solidFill>
            <a:prstDash val="solid"/>
          </a:ln>
        </p:spPr>
      </p:sp>
      <p:sp>
        <p:nvSpPr>
          <p:cNvPr id="34" name="s15ft">
            <a:extLst xmlns:a="http://schemas.openxmlformats.org/drawingml/2006/main">
              <a:ext uri="{FF2B5EF4-FFF2-40B4-BE49-F238E27FC236}">
                <a16:creationId xmlns:a16="http://schemas.microsoft.com/office/drawing/2014/main" id="{05B9314A-9AF7-442B-966D-B5F6C1008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581650"/>
            <a:ext cx="108585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7A5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77A58"/>
                </a:solidFill>
                <a:latin typeface="Arial"/>
                <a:ea typeface="Arial"/>
                <a:cs typeface="Arial"/>
              </a:rPr>
              <a:t>Независимый проверяющий должен восстановить решение без доступа к неформальной переписке и памяти участников.</a:t>
            </a:r>
          </a:p>
        </p:txBody>
      </p:sp>
    </p:spTree>
    <p:extLst>
      <p:ext uri="{BB962C8B-B14F-4D97-AF65-F5344CB8AC3E}">
        <p14:creationId xmlns:p14="http://schemas.microsoft.com/office/powerpoint/2010/main" val="1663197998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ta16">
            <a:extLst xmlns:a="http://schemas.openxmlformats.org/drawingml/2006/main">
              <a:ext uri="{FF2B5EF4-FFF2-40B4-BE49-F238E27FC236}">
                <a16:creationId xmlns:a16="http://schemas.microsoft.com/office/drawing/2014/main" id="{43E99224-3A46-4B3D-A80D-E96871C61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333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" name="t16">
            <a:extLst xmlns:a="http://schemas.openxmlformats.org/drawingml/2006/main">
              <a:ext uri="{FF2B5EF4-FFF2-40B4-BE49-F238E27FC236}">
                <a16:creationId xmlns:a16="http://schemas.microsoft.com/office/drawing/2014/main" id="{C433D28D-B9BC-4837-AD11-A27D08482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6225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ИИ проходит управление риском и TEVV</a:t>
            </a:r>
          </a:p>
        </p:txBody>
      </p:sp>
      <p:sp>
        <p:nvSpPr>
          <p:cNvPr id="3" name="sr16">
            <a:extLst xmlns:a="http://schemas.openxmlformats.org/drawingml/2006/main">
              <a:ext uri="{FF2B5EF4-FFF2-40B4-BE49-F238E27FC236}">
                <a16:creationId xmlns:a16="http://schemas.microsoft.com/office/drawing/2014/main" id="{90AF791F-F3AE-41AB-A9AF-F0B67B92F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152525"/>
            <a:ext cx="2190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4" name="st16">
            <a:extLst xmlns:a="http://schemas.openxmlformats.org/drawingml/2006/main">
              <a:ext uri="{FF2B5EF4-FFF2-40B4-BE49-F238E27FC236}">
                <a16:creationId xmlns:a16="http://schemas.microsoft.com/office/drawing/2014/main" id="{7484876F-C405-4DA0-9884-B0E6AD1E7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057275"/>
            <a:ext cx="2333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АРХИТЕКТУРА ДОВЕРИЯ</a:t>
            </a:r>
          </a:p>
        </p:txBody>
      </p:sp>
      <p:sp>
        <p:nvSpPr>
          <p:cNvPr id="5" name="n16">
            <a:extLst xmlns:a="http://schemas.openxmlformats.org/drawingml/2006/main">
              <a:ext uri="{FF2B5EF4-FFF2-40B4-BE49-F238E27FC236}">
                <a16:creationId xmlns:a16="http://schemas.microsoft.com/office/drawing/2014/main" id="{9816F542-EE41-4A2E-B484-ED810B215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6" name="s16p0r">
            <a:extLst xmlns:a="http://schemas.openxmlformats.org/drawingml/2006/main">
              <a:ext uri="{FF2B5EF4-FFF2-40B4-BE49-F238E27FC236}">
                <a16:creationId xmlns:a16="http://schemas.microsoft.com/office/drawing/2014/main" id="{345425D9-889D-47E4-B93A-6DB050FED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495425"/>
            <a:ext cx="533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7" name="s16p0l">
            <a:extLst xmlns:a="http://schemas.openxmlformats.org/drawingml/2006/main">
              <a:ext uri="{FF2B5EF4-FFF2-40B4-BE49-F238E27FC236}">
                <a16:creationId xmlns:a16="http://schemas.microsoft.com/office/drawing/2014/main" id="{2F535734-84E8-4252-879E-3228B1553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657350"/>
            <a:ext cx="2428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GOVERN</a:t>
            </a:r>
          </a:p>
        </p:txBody>
      </p:sp>
      <p:sp>
        <p:nvSpPr>
          <p:cNvPr id="8" name="s16p0b">
            <a:extLst xmlns:a="http://schemas.openxmlformats.org/drawingml/2006/main">
              <a:ext uri="{FF2B5EF4-FFF2-40B4-BE49-F238E27FC236}">
                <a16:creationId xmlns:a16="http://schemas.microsoft.com/office/drawing/2014/main" id="{F295713A-2AE1-44D2-A56D-164F2FEC5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085975"/>
            <a:ext cx="242887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полномочия и запреты</a:t>
            </a:r>
          </a:p>
        </p:txBody>
      </p:sp>
      <p:sp>
        <p:nvSpPr>
          <p:cNvPr id="9" name="s16p1r">
            <a:extLst xmlns:a="http://schemas.openxmlformats.org/drawingml/2006/main">
              <a:ext uri="{FF2B5EF4-FFF2-40B4-BE49-F238E27FC236}">
                <a16:creationId xmlns:a16="http://schemas.microsoft.com/office/drawing/2014/main" id="{FCCE43FC-9D41-4785-B556-337F57898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1495425"/>
            <a:ext cx="533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10" name="s16p1l">
            <a:extLst xmlns:a="http://schemas.openxmlformats.org/drawingml/2006/main">
              <a:ext uri="{FF2B5EF4-FFF2-40B4-BE49-F238E27FC236}">
                <a16:creationId xmlns:a16="http://schemas.microsoft.com/office/drawing/2014/main" id="{F2FF424C-04A1-45BC-8A6E-80AA75D5B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1657350"/>
            <a:ext cx="2428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MAP</a:t>
            </a:r>
          </a:p>
        </p:txBody>
      </p:sp>
      <p:sp>
        <p:nvSpPr>
          <p:cNvPr id="11" name="s16p1b">
            <a:extLst xmlns:a="http://schemas.openxmlformats.org/drawingml/2006/main">
              <a:ext uri="{FF2B5EF4-FFF2-40B4-BE49-F238E27FC236}">
                <a16:creationId xmlns:a16="http://schemas.microsoft.com/office/drawing/2014/main" id="{5076A6F9-0E31-4442-8269-45E92784E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2085975"/>
            <a:ext cx="242887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сценарий и последствия</a:t>
            </a:r>
          </a:p>
        </p:txBody>
      </p:sp>
      <p:sp>
        <p:nvSpPr>
          <p:cNvPr id="12" name="s16p2r">
            <a:extLst xmlns:a="http://schemas.openxmlformats.org/drawingml/2006/main">
              <a:ext uri="{FF2B5EF4-FFF2-40B4-BE49-F238E27FC236}">
                <a16:creationId xmlns:a16="http://schemas.microsoft.com/office/drawing/2014/main" id="{47A6ED1B-BC5D-430D-A7CF-183DBE686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1495425"/>
            <a:ext cx="533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13" name="s16p2l">
            <a:extLst xmlns:a="http://schemas.openxmlformats.org/drawingml/2006/main">
              <a:ext uri="{FF2B5EF4-FFF2-40B4-BE49-F238E27FC236}">
                <a16:creationId xmlns:a16="http://schemas.microsoft.com/office/drawing/2014/main" id="{388F49D0-1094-46AB-9EB5-CC8A5BF8C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1657350"/>
            <a:ext cx="2428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MEASURE</a:t>
            </a:r>
          </a:p>
        </p:txBody>
      </p:sp>
      <p:sp>
        <p:nvSpPr>
          <p:cNvPr id="14" name="s16p2b">
            <a:extLst xmlns:a="http://schemas.openxmlformats.org/drawingml/2006/main">
              <a:ext uri="{FF2B5EF4-FFF2-40B4-BE49-F238E27FC236}">
                <a16:creationId xmlns:a16="http://schemas.microsoft.com/office/drawing/2014/main" id="{1575C273-5454-47FE-AD87-7E982B72B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2085975"/>
            <a:ext cx="242887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метрики и ошибки</a:t>
            </a:r>
          </a:p>
        </p:txBody>
      </p:sp>
      <p:sp>
        <p:nvSpPr>
          <p:cNvPr id="15" name="s16p3r">
            <a:extLst xmlns:a="http://schemas.openxmlformats.org/drawingml/2006/main">
              <a:ext uri="{FF2B5EF4-FFF2-40B4-BE49-F238E27FC236}">
                <a16:creationId xmlns:a16="http://schemas.microsoft.com/office/drawing/2014/main" id="{67922142-4340-45C4-AE25-662EEFE04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1495425"/>
            <a:ext cx="533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7A58"/>
          </a:solidFill>
          <a:ln xmlns:a="http://schemas.openxmlformats.org/drawingml/2006/main" w="0">
            <a:solidFill>
              <a:srgbClr val="177A58"/>
            </a:solidFill>
            <a:prstDash val="solid"/>
          </a:ln>
        </p:spPr>
      </p:sp>
      <p:sp>
        <p:nvSpPr>
          <p:cNvPr id="16" name="s16p3l">
            <a:extLst xmlns:a="http://schemas.openxmlformats.org/drawingml/2006/main">
              <a:ext uri="{FF2B5EF4-FFF2-40B4-BE49-F238E27FC236}">
                <a16:creationId xmlns:a16="http://schemas.microsoft.com/office/drawing/2014/main" id="{07E8FB73-2219-4ABC-BBD5-72477D190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1657350"/>
            <a:ext cx="2428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MANAGE</a:t>
            </a:r>
          </a:p>
        </p:txBody>
      </p:sp>
      <p:sp>
        <p:nvSpPr>
          <p:cNvPr id="17" name="s16p3b">
            <a:extLst xmlns:a="http://schemas.openxmlformats.org/drawingml/2006/main">
              <a:ext uri="{FF2B5EF4-FFF2-40B4-BE49-F238E27FC236}">
                <a16:creationId xmlns:a16="http://schemas.microsoft.com/office/drawing/2014/main" id="{4FBF0BFB-9068-4D82-9F31-1EF60CDDA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2085975"/>
            <a:ext cx="242887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решение и мониторинг</a:t>
            </a:r>
          </a:p>
        </p:txBody>
      </p:sp>
      <p:sp>
        <p:nvSpPr>
          <p:cNvPr id="18" name="s16lead">
            <a:extLst xmlns:a="http://schemas.openxmlformats.org/drawingml/2006/main">
              <a:ext uri="{FF2B5EF4-FFF2-40B4-BE49-F238E27FC236}">
                <a16:creationId xmlns:a16="http://schemas.microsoft.com/office/drawing/2014/main" id="{6231F1A4-5D02-4680-92E3-7059F99BD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219450"/>
            <a:ext cx="1428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TEVV</a:t>
            </a:r>
          </a:p>
        </p:txBody>
      </p:sp>
      <p:sp>
        <p:nvSpPr>
          <p:cNvPr id="19" name="s16c0">
            <a:extLst xmlns:a="http://schemas.openxmlformats.org/drawingml/2006/main">
              <a:ext uri="{FF2B5EF4-FFF2-40B4-BE49-F238E27FC236}">
                <a16:creationId xmlns:a16="http://schemas.microsoft.com/office/drawing/2014/main" id="{2630962C-C431-4723-B278-A39FFA660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3181350"/>
            <a:ext cx="371475" cy="3714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20" name="s16n0">
            <a:extLst xmlns:a="http://schemas.openxmlformats.org/drawingml/2006/main">
              <a:ext uri="{FF2B5EF4-FFF2-40B4-BE49-F238E27FC236}">
                <a16:creationId xmlns:a16="http://schemas.microsoft.com/office/drawing/2014/main" id="{C0D0BADB-8EFE-4BC7-A8E6-22070C216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3286125"/>
            <a:ext cx="3714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21" name="s16b0">
            <a:extLst xmlns:a="http://schemas.openxmlformats.org/drawingml/2006/main">
              <a:ext uri="{FF2B5EF4-FFF2-40B4-BE49-F238E27FC236}">
                <a16:creationId xmlns:a16="http://schemas.microsoft.com/office/drawing/2014/main" id="{CB9FE829-7FFD-4E84-82E3-CDBC3B4BB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3724275"/>
            <a:ext cx="16192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тестирование поведения</a:t>
            </a:r>
          </a:p>
        </p:txBody>
      </p:sp>
      <p:sp>
        <p:nvSpPr>
          <p:cNvPr id="22" name="s16c1">
            <a:extLst xmlns:a="http://schemas.openxmlformats.org/drawingml/2006/main">
              <a:ext uri="{FF2B5EF4-FFF2-40B4-BE49-F238E27FC236}">
                <a16:creationId xmlns:a16="http://schemas.microsoft.com/office/drawing/2014/main" id="{C5E42DB1-1570-424F-9D58-86DB86B00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3181350"/>
            <a:ext cx="371475" cy="3714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23" name="s16n1">
            <a:extLst xmlns:a="http://schemas.openxmlformats.org/drawingml/2006/main">
              <a:ext uri="{FF2B5EF4-FFF2-40B4-BE49-F238E27FC236}">
                <a16:creationId xmlns:a16="http://schemas.microsoft.com/office/drawing/2014/main" id="{C0F5C462-8FD5-4095-9757-7A7D2B653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3286125"/>
            <a:ext cx="3714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4" name="s16b1">
            <a:extLst xmlns:a="http://schemas.openxmlformats.org/drawingml/2006/main">
              <a:ext uri="{FF2B5EF4-FFF2-40B4-BE49-F238E27FC236}">
                <a16:creationId xmlns:a16="http://schemas.microsoft.com/office/drawing/2014/main" id="{BAF1E897-2C7A-48A0-8295-A4CB74831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3724275"/>
            <a:ext cx="16192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оценка относительно цели</a:t>
            </a:r>
          </a:p>
        </p:txBody>
      </p:sp>
      <p:sp>
        <p:nvSpPr>
          <p:cNvPr id="25" name="s16c2">
            <a:extLst xmlns:a="http://schemas.openxmlformats.org/drawingml/2006/main">
              <a:ext uri="{FF2B5EF4-FFF2-40B4-BE49-F238E27FC236}">
                <a16:creationId xmlns:a16="http://schemas.microsoft.com/office/drawing/2014/main" id="{B97CF659-AD78-4616-B312-76E5E974F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3181350"/>
            <a:ext cx="371475" cy="3714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6" name="s16n2">
            <a:extLst xmlns:a="http://schemas.openxmlformats.org/drawingml/2006/main">
              <a:ext uri="{FF2B5EF4-FFF2-40B4-BE49-F238E27FC236}">
                <a16:creationId xmlns:a16="http://schemas.microsoft.com/office/drawing/2014/main" id="{6C90CDAC-846D-4872-86F2-7E18804A0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3286125"/>
            <a:ext cx="3714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7" name="s16b2">
            <a:extLst xmlns:a="http://schemas.openxmlformats.org/drawingml/2006/main">
              <a:ext uri="{FF2B5EF4-FFF2-40B4-BE49-F238E27FC236}">
                <a16:creationId xmlns:a16="http://schemas.microsoft.com/office/drawing/2014/main" id="{1CEF6D7B-DAC4-4EF8-AD4A-8172FBBEC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3724275"/>
            <a:ext cx="16192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верификация спецификации</a:t>
            </a:r>
          </a:p>
        </p:txBody>
      </p:sp>
      <p:sp>
        <p:nvSpPr>
          <p:cNvPr id="28" name="s16c3">
            <a:extLst xmlns:a="http://schemas.openxmlformats.org/drawingml/2006/main">
              <a:ext uri="{FF2B5EF4-FFF2-40B4-BE49-F238E27FC236}">
                <a16:creationId xmlns:a16="http://schemas.microsoft.com/office/drawing/2014/main" id="{A4768791-FF8B-4924-BEA8-B47A9B6E1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181350"/>
            <a:ext cx="371475" cy="3714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9" name="s16n3">
            <a:extLst xmlns:a="http://schemas.openxmlformats.org/drawingml/2006/main">
              <a:ext uri="{FF2B5EF4-FFF2-40B4-BE49-F238E27FC236}">
                <a16:creationId xmlns:a16="http://schemas.microsoft.com/office/drawing/2014/main" id="{8D184D29-664C-4742-9316-970275E33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286125"/>
            <a:ext cx="3714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30" name="s16b3">
            <a:extLst xmlns:a="http://schemas.openxmlformats.org/drawingml/2006/main">
              <a:ext uri="{FF2B5EF4-FFF2-40B4-BE49-F238E27FC236}">
                <a16:creationId xmlns:a16="http://schemas.microsoft.com/office/drawing/2014/main" id="{4DC56AE5-2D84-457F-8C9E-0B3791142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724275"/>
            <a:ext cx="16192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валидация реального сценария</a:t>
            </a:r>
          </a:p>
        </p:txBody>
      </p:sp>
      <p:sp>
        <p:nvSpPr>
          <p:cNvPr id="31" name="s16c4">
            <a:extLst xmlns:a="http://schemas.openxmlformats.org/drawingml/2006/main">
              <a:ext uri="{FF2B5EF4-FFF2-40B4-BE49-F238E27FC236}">
                <a16:creationId xmlns:a16="http://schemas.microsoft.com/office/drawing/2014/main" id="{A724A36C-A003-40F4-9AFB-B89F6D001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3181350"/>
            <a:ext cx="371475" cy="3714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32" name="s16n4">
            <a:extLst xmlns:a="http://schemas.openxmlformats.org/drawingml/2006/main">
              <a:ext uri="{FF2B5EF4-FFF2-40B4-BE49-F238E27FC236}">
                <a16:creationId xmlns:a16="http://schemas.microsoft.com/office/drawing/2014/main" id="{55991CBB-4BB6-459C-AC6F-957504629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3286125"/>
            <a:ext cx="3714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33" name="s16b4">
            <a:extLst xmlns:a="http://schemas.openxmlformats.org/drawingml/2006/main">
              <a:ext uri="{FF2B5EF4-FFF2-40B4-BE49-F238E27FC236}">
                <a16:creationId xmlns:a16="http://schemas.microsoft.com/office/drawing/2014/main" id="{68A35A61-01FE-4DE1-B244-63FDA4787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3724275"/>
            <a:ext cx="16192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постконтроль обновлений</a:t>
            </a:r>
          </a:p>
        </p:txBody>
      </p:sp>
      <p:sp>
        <p:nvSpPr>
          <p:cNvPr id="34" name="s16f">
            <a:extLst xmlns:a="http://schemas.openxmlformats.org/drawingml/2006/main">
              <a:ext uri="{FF2B5EF4-FFF2-40B4-BE49-F238E27FC236}">
                <a16:creationId xmlns:a16="http://schemas.microsoft.com/office/drawing/2014/main" id="{D9FB298D-32D4-4429-8BDC-026ACD898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000625"/>
            <a:ext cx="11306175" cy="1095375"/>
          </a:xfrm>
          <a:prstGeom xmlns:a="http://schemas.openxmlformats.org/drawingml/2006/main" prst="roundRect">
            <a:avLst>
              <a:gd name="adj" fmla="val 6957"/>
            </a:avLst>
          </a:prstGeom>
          <a:solidFill xmlns:a="http://schemas.openxmlformats.org/drawingml/2006/main">
            <a:srgbClr val="FCECEC"/>
          </a:solidFill>
          <a:ln xmlns:a="http://schemas.openxmlformats.org/drawingml/2006/main" w="9525">
            <a:solidFill>
              <a:srgbClr val="B74444"/>
            </a:solidFill>
            <a:prstDash val="solid"/>
          </a:ln>
        </p:spPr>
      </p:sp>
      <p:sp>
        <p:nvSpPr>
          <p:cNvPr id="35" name="s16ft">
            <a:extLst xmlns:a="http://schemas.openxmlformats.org/drawingml/2006/main">
              <a:ext uri="{FF2B5EF4-FFF2-40B4-BE49-F238E27FC236}">
                <a16:creationId xmlns:a16="http://schemas.microsoft.com/office/drawing/2014/main" id="{AC2B8CD9-0C3F-4261-B78B-6B5852806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162550"/>
            <a:ext cx="1085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B74444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74444"/>
                </a:solidFill>
                <a:latin typeface="Arial"/>
                <a:ea typeface="Arial"/>
                <a:cs typeface="Arial"/>
              </a:rPr>
              <a:t>ЗАПРЕТИТЕЛЬНЫЙ ШЛЮЗ</a:t>
            </a:r>
          </a:p>
        </p:txBody>
      </p:sp>
      <p:sp>
        <p:nvSpPr>
          <p:cNvPr id="36" name="s16fb">
            <a:extLst xmlns:a="http://schemas.openxmlformats.org/drawingml/2006/main">
              <a:ext uri="{FF2B5EF4-FFF2-40B4-BE49-F238E27FC236}">
                <a16:creationId xmlns:a16="http://schemas.microsoft.com/office/drawing/2014/main" id="{8656FB99-B834-404A-B668-3013EE896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495925"/>
            <a:ext cx="10858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ИИ не выдаёт юридически значимое заключение и не меняет каноническую запись без правового основания и ответственного человека.</a:t>
            </a:r>
          </a:p>
        </p:txBody>
      </p:sp>
    </p:spTree>
    <p:extLst>
      <p:ext uri="{BB962C8B-B14F-4D97-AF65-F5344CB8AC3E}">
        <p14:creationId xmlns:p14="http://schemas.microsoft.com/office/powerpoint/2010/main" val="1727264165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ta17">
            <a:extLst xmlns:a="http://schemas.openxmlformats.org/drawingml/2006/main">
              <a:ext uri="{FF2B5EF4-FFF2-40B4-BE49-F238E27FC236}">
                <a16:creationId xmlns:a16="http://schemas.microsoft.com/office/drawing/2014/main" id="{C76DBA0A-84CC-49A9-9720-163E1BC32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333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" name="t17">
            <a:extLst xmlns:a="http://schemas.openxmlformats.org/drawingml/2006/main">
              <a:ext uri="{FF2B5EF4-FFF2-40B4-BE49-F238E27FC236}">
                <a16:creationId xmlns:a16="http://schemas.microsoft.com/office/drawing/2014/main" id="{3DAA0DD5-DD0F-43C3-8107-F15900B5F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6225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Целевая архитектура — восемь согласованных слоёв</a:t>
            </a:r>
          </a:p>
        </p:txBody>
      </p:sp>
      <p:sp>
        <p:nvSpPr>
          <p:cNvPr id="3" name="sr17">
            <a:extLst xmlns:a="http://schemas.openxmlformats.org/drawingml/2006/main">
              <a:ext uri="{FF2B5EF4-FFF2-40B4-BE49-F238E27FC236}">
                <a16:creationId xmlns:a16="http://schemas.microsoft.com/office/drawing/2014/main" id="{790E456F-A19C-4D59-8F24-7167701DD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152525"/>
            <a:ext cx="2190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4" name="st17">
            <a:extLst xmlns:a="http://schemas.openxmlformats.org/drawingml/2006/main">
              <a:ext uri="{FF2B5EF4-FFF2-40B4-BE49-F238E27FC236}">
                <a16:creationId xmlns:a16="http://schemas.microsoft.com/office/drawing/2014/main" id="{686F77A6-9BA7-4EA3-A3FA-EE0C92E16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057275"/>
            <a:ext cx="2333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АРХИТЕКТУРА ДОВЕРИЯ</a:t>
            </a:r>
          </a:p>
        </p:txBody>
      </p:sp>
      <p:sp>
        <p:nvSpPr>
          <p:cNvPr id="5" name="n17">
            <a:extLst xmlns:a="http://schemas.openxmlformats.org/drawingml/2006/main">
              <a:ext uri="{FF2B5EF4-FFF2-40B4-BE49-F238E27FC236}">
                <a16:creationId xmlns:a16="http://schemas.microsoft.com/office/drawing/2014/main" id="{76457153-E4A5-454B-96E2-45B679A8B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6" name="s17c0">
            <a:extLst xmlns:a="http://schemas.openxmlformats.org/drawingml/2006/main">
              <a:ext uri="{FF2B5EF4-FFF2-40B4-BE49-F238E27FC236}">
                <a16:creationId xmlns:a16="http://schemas.microsoft.com/office/drawing/2014/main" id="{ECF6246C-EC7B-4FA2-AE56-6B3CC2151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438275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7" name="s17n0">
            <a:extLst xmlns:a="http://schemas.openxmlformats.org/drawingml/2006/main">
              <a:ext uri="{FF2B5EF4-FFF2-40B4-BE49-F238E27FC236}">
                <a16:creationId xmlns:a16="http://schemas.microsoft.com/office/drawing/2014/main" id="{628788E4-2E0C-420D-AAD4-CD5BF99D8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5906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17l0">
            <a:extLst xmlns:a="http://schemas.openxmlformats.org/drawingml/2006/main">
              <a:ext uri="{FF2B5EF4-FFF2-40B4-BE49-F238E27FC236}">
                <a16:creationId xmlns:a16="http://schemas.microsoft.com/office/drawing/2014/main" id="{E6AE793B-CDF7-49C6-BCDB-54C1B7EF1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133600"/>
            <a:ext cx="23812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ПРАВО И СТАНДАРТЫ</a:t>
            </a:r>
          </a:p>
        </p:txBody>
      </p:sp>
      <p:sp>
        <p:nvSpPr>
          <p:cNvPr id="9" name="s17b0">
            <a:extLst xmlns:a="http://schemas.openxmlformats.org/drawingml/2006/main">
              <a:ext uri="{FF2B5EF4-FFF2-40B4-BE49-F238E27FC236}">
                <a16:creationId xmlns:a16="http://schemas.microsoft.com/office/drawing/2014/main" id="{28F47CCF-2B2C-4DD5-995A-109C068FB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676525"/>
            <a:ext cx="238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актуальная норма</a:t>
            </a:r>
          </a:p>
        </p:txBody>
      </p:sp>
      <p:sp>
        <p:nvSpPr>
          <p:cNvPr id="10" name="s17c1">
            <a:extLst xmlns:a="http://schemas.openxmlformats.org/drawingml/2006/main">
              <a:ext uri="{FF2B5EF4-FFF2-40B4-BE49-F238E27FC236}">
                <a16:creationId xmlns:a16="http://schemas.microsoft.com/office/drawing/2014/main" id="{1C94C252-A3EA-4F27-A007-CB176B377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1438275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1" name="s17n1">
            <a:extLst xmlns:a="http://schemas.openxmlformats.org/drawingml/2006/main">
              <a:ext uri="{FF2B5EF4-FFF2-40B4-BE49-F238E27FC236}">
                <a16:creationId xmlns:a16="http://schemas.microsoft.com/office/drawing/2014/main" id="{3C07B41C-4FFC-4641-9C02-D6BC08854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15906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2" name="s17l1">
            <a:extLst xmlns:a="http://schemas.openxmlformats.org/drawingml/2006/main">
              <a:ext uri="{FF2B5EF4-FFF2-40B4-BE49-F238E27FC236}">
                <a16:creationId xmlns:a16="http://schemas.microsoft.com/office/drawing/2014/main" id="{FE5F1A36-DBB1-463D-B263-6766A3705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2133600"/>
            <a:ext cx="23812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МАСТЕР-ДАННЫЕ</a:t>
            </a:r>
          </a:p>
        </p:txBody>
      </p:sp>
      <p:sp>
        <p:nvSpPr>
          <p:cNvPr id="13" name="s17b1">
            <a:extLst xmlns:a="http://schemas.openxmlformats.org/drawingml/2006/main">
              <a:ext uri="{FF2B5EF4-FFF2-40B4-BE49-F238E27FC236}">
                <a16:creationId xmlns:a16="http://schemas.microsoft.com/office/drawing/2014/main" id="{F26F46F1-ECA8-463C-B4F6-3FECD6B3B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2676525"/>
            <a:ext cx="238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единая идентичность</a:t>
            </a:r>
          </a:p>
        </p:txBody>
      </p:sp>
      <p:sp>
        <p:nvSpPr>
          <p:cNvPr id="14" name="s17c2">
            <a:extLst xmlns:a="http://schemas.openxmlformats.org/drawingml/2006/main">
              <a:ext uri="{FF2B5EF4-FFF2-40B4-BE49-F238E27FC236}">
                <a16:creationId xmlns:a16="http://schemas.microsoft.com/office/drawing/2014/main" id="{0ED70645-C401-4279-AA86-40D5D9412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1438275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5" name="s17n2">
            <a:extLst xmlns:a="http://schemas.openxmlformats.org/drawingml/2006/main">
              <a:ext uri="{FF2B5EF4-FFF2-40B4-BE49-F238E27FC236}">
                <a16:creationId xmlns:a16="http://schemas.microsoft.com/office/drawing/2014/main" id="{563464A9-0FED-4EA9-A141-41FF8DC27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15906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6" name="s17l2">
            <a:extLst xmlns:a="http://schemas.openxmlformats.org/drawingml/2006/main">
              <a:ext uri="{FF2B5EF4-FFF2-40B4-BE49-F238E27FC236}">
                <a16:creationId xmlns:a16="http://schemas.microsoft.com/office/drawing/2014/main" id="{3D4E9B33-D463-49C6-B8B6-D34E13C3F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2133600"/>
            <a:ext cx="23812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ОТРАСЛЕВЫЕ ГИС</a:t>
            </a:r>
          </a:p>
        </p:txBody>
      </p:sp>
      <p:sp>
        <p:nvSpPr>
          <p:cNvPr id="17" name="s17b2">
            <a:extLst xmlns:a="http://schemas.openxmlformats.org/drawingml/2006/main">
              <a:ext uri="{FF2B5EF4-FFF2-40B4-BE49-F238E27FC236}">
                <a16:creationId xmlns:a16="http://schemas.microsoft.com/office/drawing/2014/main" id="{F42A3E29-6FC7-4222-B493-076E93CE7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2676525"/>
            <a:ext cx="238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первичные записи</a:t>
            </a:r>
          </a:p>
        </p:txBody>
      </p:sp>
      <p:sp>
        <p:nvSpPr>
          <p:cNvPr id="18" name="s17c3">
            <a:extLst xmlns:a="http://schemas.openxmlformats.org/drawingml/2006/main">
              <a:ext uri="{FF2B5EF4-FFF2-40B4-BE49-F238E27FC236}">
                <a16:creationId xmlns:a16="http://schemas.microsoft.com/office/drawing/2014/main" id="{20DAD1A1-76E9-4900-BD1C-819E1905E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1438275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9" name="s17n3">
            <a:extLst xmlns:a="http://schemas.openxmlformats.org/drawingml/2006/main">
              <a:ext uri="{FF2B5EF4-FFF2-40B4-BE49-F238E27FC236}">
                <a16:creationId xmlns:a16="http://schemas.microsoft.com/office/drawing/2014/main" id="{D1A76709-8D8E-42D5-8B89-B0A65BAD3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15906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0" name="s17l3">
            <a:extLst xmlns:a="http://schemas.openxmlformats.org/drawingml/2006/main">
              <a:ext uri="{FF2B5EF4-FFF2-40B4-BE49-F238E27FC236}">
                <a16:creationId xmlns:a16="http://schemas.microsoft.com/office/drawing/2014/main" id="{DCFBCD12-F591-40B8-8FC9-2152F5D72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2133600"/>
            <a:ext cx="23812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ПРОИСХОЖДЕНИЕ</a:t>
            </a:r>
          </a:p>
        </p:txBody>
      </p:sp>
      <p:sp>
        <p:nvSpPr>
          <p:cNvPr id="21" name="s17b3">
            <a:extLst xmlns:a="http://schemas.openxmlformats.org/drawingml/2006/main">
              <a:ext uri="{FF2B5EF4-FFF2-40B4-BE49-F238E27FC236}">
                <a16:creationId xmlns:a16="http://schemas.microsoft.com/office/drawing/2014/main" id="{C163AE5C-04AA-4AD8-A1E3-83E8F6EF3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2676525"/>
            <a:ext cx="238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трассируемость</a:t>
            </a:r>
          </a:p>
        </p:txBody>
      </p:sp>
      <p:sp>
        <p:nvSpPr>
          <p:cNvPr id="22" name="s17c4">
            <a:extLst xmlns:a="http://schemas.openxmlformats.org/drawingml/2006/main">
              <a:ext uri="{FF2B5EF4-FFF2-40B4-BE49-F238E27FC236}">
                <a16:creationId xmlns:a16="http://schemas.microsoft.com/office/drawing/2014/main" id="{384E6999-45EF-4644-9AFF-841C7DB35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4861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3" name="s17n4">
            <a:extLst xmlns:a="http://schemas.openxmlformats.org/drawingml/2006/main">
              <a:ext uri="{FF2B5EF4-FFF2-40B4-BE49-F238E27FC236}">
                <a16:creationId xmlns:a16="http://schemas.microsoft.com/office/drawing/2014/main" id="{91CDC87D-D6D4-4A8C-B20E-0ECCF01E9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6385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4" name="s17l4">
            <a:extLst xmlns:a="http://schemas.openxmlformats.org/drawingml/2006/main">
              <a:ext uri="{FF2B5EF4-FFF2-40B4-BE49-F238E27FC236}">
                <a16:creationId xmlns:a16="http://schemas.microsoft.com/office/drawing/2014/main" id="{488BD49D-6C27-4EBB-BD40-28F6776C1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181475"/>
            <a:ext cx="23812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ВАЛИДАЦИЯ</a:t>
            </a:r>
          </a:p>
        </p:txBody>
      </p:sp>
      <p:sp>
        <p:nvSpPr>
          <p:cNvPr id="25" name="s17b4">
            <a:extLst xmlns:a="http://schemas.openxmlformats.org/drawingml/2006/main">
              <a:ext uri="{FF2B5EF4-FFF2-40B4-BE49-F238E27FC236}">
                <a16:creationId xmlns:a16="http://schemas.microsoft.com/office/drawing/2014/main" id="{BE0F1BC3-819F-4AE1-AD11-5FC609DB6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724400"/>
            <a:ext cx="238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обоснованный статус</a:t>
            </a:r>
          </a:p>
        </p:txBody>
      </p:sp>
      <p:sp>
        <p:nvSpPr>
          <p:cNvPr id="26" name="s17c5">
            <a:extLst xmlns:a="http://schemas.openxmlformats.org/drawingml/2006/main">
              <a:ext uri="{FF2B5EF4-FFF2-40B4-BE49-F238E27FC236}">
                <a16:creationId xmlns:a16="http://schemas.microsoft.com/office/drawing/2014/main" id="{A52E761E-A59B-409C-A0FA-08109CF75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34861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7" name="s17n5">
            <a:extLst xmlns:a="http://schemas.openxmlformats.org/drawingml/2006/main">
              <a:ext uri="{FF2B5EF4-FFF2-40B4-BE49-F238E27FC236}">
                <a16:creationId xmlns:a16="http://schemas.microsoft.com/office/drawing/2014/main" id="{0EE657F4-1930-42CB-9E3C-D126A1BD1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36385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8" name="s17l5">
            <a:extLst xmlns:a="http://schemas.openxmlformats.org/drawingml/2006/main">
              <a:ext uri="{FF2B5EF4-FFF2-40B4-BE49-F238E27FC236}">
                <a16:creationId xmlns:a16="http://schemas.microsoft.com/office/drawing/2014/main" id="{DD26404D-7AAA-4025-83DC-17A5CDB2C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4181475"/>
            <a:ext cx="23812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АРХИВ</a:t>
            </a:r>
          </a:p>
        </p:txBody>
      </p:sp>
      <p:sp>
        <p:nvSpPr>
          <p:cNvPr id="29" name="s17b5">
            <a:extLst xmlns:a="http://schemas.openxmlformats.org/drawingml/2006/main">
              <a:ext uri="{FF2B5EF4-FFF2-40B4-BE49-F238E27FC236}">
                <a16:creationId xmlns:a16="http://schemas.microsoft.com/office/drawing/2014/main" id="{5CE3C4B4-D630-4034-A859-F2648167A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4724400"/>
            <a:ext cx="238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долговременная доказуемость</a:t>
            </a:r>
          </a:p>
        </p:txBody>
      </p:sp>
      <p:sp>
        <p:nvSpPr>
          <p:cNvPr id="30" name="s17c6">
            <a:extLst xmlns:a="http://schemas.openxmlformats.org/drawingml/2006/main">
              <a:ext uri="{FF2B5EF4-FFF2-40B4-BE49-F238E27FC236}">
                <a16:creationId xmlns:a16="http://schemas.microsoft.com/office/drawing/2014/main" id="{D0B494B4-9FC7-49D5-A54D-3CB316C24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34861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31" name="s17n6">
            <a:extLst xmlns:a="http://schemas.openxmlformats.org/drawingml/2006/main">
              <a:ext uri="{FF2B5EF4-FFF2-40B4-BE49-F238E27FC236}">
                <a16:creationId xmlns:a16="http://schemas.microsoft.com/office/drawing/2014/main" id="{51130DD0-91FA-490C-86CA-A865F5DAF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36385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32" name="s17l6">
            <a:extLst xmlns:a="http://schemas.openxmlformats.org/drawingml/2006/main">
              <a:ext uri="{FF2B5EF4-FFF2-40B4-BE49-F238E27FC236}">
                <a16:creationId xmlns:a16="http://schemas.microsoft.com/office/drawing/2014/main" id="{51D8D27B-4A28-4883-9232-538E31DAA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4181475"/>
            <a:ext cx="23812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ИИ</a:t>
            </a:r>
          </a:p>
        </p:txBody>
      </p:sp>
      <p:sp>
        <p:nvSpPr>
          <p:cNvPr id="33" name="s17b6">
            <a:extLst xmlns:a="http://schemas.openxmlformats.org/drawingml/2006/main">
              <a:ext uri="{FF2B5EF4-FFF2-40B4-BE49-F238E27FC236}">
                <a16:creationId xmlns:a16="http://schemas.microsoft.com/office/drawing/2014/main" id="{BC72002C-19C6-409A-9A54-44A1A332B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4724400"/>
            <a:ext cx="238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контролируемая автоматизация</a:t>
            </a:r>
          </a:p>
        </p:txBody>
      </p:sp>
      <p:sp>
        <p:nvSpPr>
          <p:cNvPr id="34" name="s17c7">
            <a:extLst xmlns:a="http://schemas.openxmlformats.org/drawingml/2006/main">
              <a:ext uri="{FF2B5EF4-FFF2-40B4-BE49-F238E27FC236}">
                <a16:creationId xmlns:a16="http://schemas.microsoft.com/office/drawing/2014/main" id="{6E0C4A71-7C71-4C82-B47A-AC9E7D789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34861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35" name="s17n7">
            <a:extLst xmlns:a="http://schemas.openxmlformats.org/drawingml/2006/main">
              <a:ext uri="{FF2B5EF4-FFF2-40B4-BE49-F238E27FC236}">
                <a16:creationId xmlns:a16="http://schemas.microsoft.com/office/drawing/2014/main" id="{0168E66D-83E6-49AC-969C-91C291A6C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36385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36" name="s17l7">
            <a:extLst xmlns:a="http://schemas.openxmlformats.org/drawingml/2006/main">
              <a:ext uri="{FF2B5EF4-FFF2-40B4-BE49-F238E27FC236}">
                <a16:creationId xmlns:a16="http://schemas.microsoft.com/office/drawing/2014/main" id="{D5874477-71DE-4D4A-AD42-19BFDC5AE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4181475"/>
            <a:ext cx="23812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СЕРВИСЫ</a:t>
            </a:r>
          </a:p>
        </p:txBody>
      </p:sp>
      <p:sp>
        <p:nvSpPr>
          <p:cNvPr id="37" name="s17b7">
            <a:extLst xmlns:a="http://schemas.openxmlformats.org/drawingml/2006/main">
              <a:ext uri="{FF2B5EF4-FFF2-40B4-BE49-F238E27FC236}">
                <a16:creationId xmlns:a16="http://schemas.microsoft.com/office/drawing/2014/main" id="{93D4CA13-B8A6-4F60-8FB9-F9C24BF94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4724400"/>
            <a:ext cx="238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решение для пользователя</a:t>
            </a:r>
          </a:p>
        </p:txBody>
      </p:sp>
      <p:sp>
        <p:nvSpPr>
          <p:cNvPr id="38" name="s17f">
            <a:extLst xmlns:a="http://schemas.openxmlformats.org/drawingml/2006/main">
              <a:ext uri="{FF2B5EF4-FFF2-40B4-BE49-F238E27FC236}">
                <a16:creationId xmlns:a16="http://schemas.microsoft.com/office/drawing/2014/main" id="{3977AA20-B7B3-4435-A9B9-0ED95C436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572125"/>
            <a:ext cx="11306175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317DEB"/>
            </a:solidFill>
            <a:prstDash val="solid"/>
          </a:ln>
        </p:spPr>
      </p:sp>
      <p:sp>
        <p:nvSpPr>
          <p:cNvPr id="39" name="s17ft">
            <a:extLst xmlns:a="http://schemas.openxmlformats.org/drawingml/2006/main">
              <a:ext uri="{FF2B5EF4-FFF2-40B4-BE49-F238E27FC236}">
                <a16:creationId xmlns:a16="http://schemas.microsoft.com/office/drawing/2014/main" id="{7C3F72D5-EB57-43A7-A0C5-A9F399B46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715000"/>
            <a:ext cx="108585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Авторитетный источник владеет записью; слой доверия хранит связи, статусы качества и доказательства.</a:t>
            </a:r>
          </a:p>
        </p:txBody>
      </p:sp>
    </p:spTree>
    <p:extLst>
      <p:ext uri="{BB962C8B-B14F-4D97-AF65-F5344CB8AC3E}">
        <p14:creationId xmlns:p14="http://schemas.microsoft.com/office/powerpoint/2010/main" val="1751807214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0" name="ta18">
            <a:extLst xmlns:a="http://schemas.openxmlformats.org/drawingml/2006/main">
              <a:ext uri="{FF2B5EF4-FFF2-40B4-BE49-F238E27FC236}">
                <a16:creationId xmlns:a16="http://schemas.microsoft.com/office/drawing/2014/main" id="{373B92E5-39B0-4BD1-A99F-000E099F6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333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" name="t18">
            <a:extLst xmlns:a="http://schemas.openxmlformats.org/drawingml/2006/main">
              <a:ext uri="{FF2B5EF4-FFF2-40B4-BE49-F238E27FC236}">
                <a16:creationId xmlns:a16="http://schemas.microsoft.com/office/drawing/2014/main" id="{6059B8E5-1957-48C7-BC2D-1187E3BA7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6225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Запуск начинается с трёх сквозных кейсов</a:t>
            </a:r>
          </a:p>
        </p:txBody>
      </p:sp>
      <p:sp>
        <p:nvSpPr>
          <p:cNvPr id="3" name="sr18">
            <a:extLst xmlns:a="http://schemas.openxmlformats.org/drawingml/2006/main">
              <a:ext uri="{FF2B5EF4-FFF2-40B4-BE49-F238E27FC236}">
                <a16:creationId xmlns:a16="http://schemas.microsoft.com/office/drawing/2014/main" id="{FF4095C7-0660-4D1D-8F0B-2EDE9E45E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152525"/>
            <a:ext cx="2190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4" name="st18">
            <a:extLst xmlns:a="http://schemas.openxmlformats.org/drawingml/2006/main">
              <a:ext uri="{FF2B5EF4-FFF2-40B4-BE49-F238E27FC236}">
                <a16:creationId xmlns:a16="http://schemas.microsoft.com/office/drawing/2014/main" id="{4A037DCA-68EA-45C9-8EEE-D9E6EE104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057275"/>
            <a:ext cx="2333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ДОРОЖНАЯ КАРТА 24 МЕСЯЦА</a:t>
            </a:r>
          </a:p>
        </p:txBody>
      </p:sp>
      <p:sp>
        <p:nvSpPr>
          <p:cNvPr id="5" name="n18">
            <a:extLst xmlns:a="http://schemas.openxmlformats.org/drawingml/2006/main">
              <a:ext uri="{FF2B5EF4-FFF2-40B4-BE49-F238E27FC236}">
                <a16:creationId xmlns:a16="http://schemas.microsoft.com/office/drawing/2014/main" id="{85F426DD-1A25-4C57-AA78-17E88622A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6" name="s18link0">
            <a:extLst xmlns:a="http://schemas.openxmlformats.org/drawingml/2006/main">
              <a:ext uri="{FF2B5EF4-FFF2-40B4-BE49-F238E27FC236}">
                <a16:creationId xmlns:a16="http://schemas.microsoft.com/office/drawing/2014/main" id="{76CE6045-7800-437C-A9D2-BC5EB76ED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" y="1971675"/>
            <a:ext cx="16668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7" name="s18c0">
            <a:extLst xmlns:a="http://schemas.openxmlformats.org/drawingml/2006/main">
              <a:ext uri="{FF2B5EF4-FFF2-40B4-BE49-F238E27FC236}">
                <a16:creationId xmlns:a16="http://schemas.microsoft.com/office/drawing/2014/main" id="{4E76EFB2-FC92-4858-86CB-922D7161D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6954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8" name="s18n0">
            <a:extLst xmlns:a="http://schemas.openxmlformats.org/drawingml/2006/main">
              <a:ext uri="{FF2B5EF4-FFF2-40B4-BE49-F238E27FC236}">
                <a16:creationId xmlns:a16="http://schemas.microsoft.com/office/drawing/2014/main" id="{FC8A8797-1981-4A36-9678-7944B03F5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8859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0–3</a:t>
            </a:r>
          </a:p>
        </p:txBody>
      </p:sp>
      <p:sp>
        <p:nvSpPr>
          <p:cNvPr id="9" name="s18l0">
            <a:extLst xmlns:a="http://schemas.openxmlformats.org/drawingml/2006/main">
              <a:ext uri="{FF2B5EF4-FFF2-40B4-BE49-F238E27FC236}">
                <a16:creationId xmlns:a16="http://schemas.microsoft.com/office/drawing/2014/main" id="{9507AD89-0727-46D3-A57C-E2BCEE3E0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562225"/>
            <a:ext cx="19526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ПРАВИЛА</a:t>
            </a:r>
          </a:p>
        </p:txBody>
      </p:sp>
      <p:sp>
        <p:nvSpPr>
          <p:cNvPr id="10" name="s18b0">
            <a:extLst xmlns:a="http://schemas.openxmlformats.org/drawingml/2006/main">
              <a:ext uri="{FF2B5EF4-FFF2-40B4-BE49-F238E27FC236}">
                <a16:creationId xmlns:a16="http://schemas.microsoft.com/office/drawing/2014/main" id="{95B7B9FD-9B09-4C38-83AC-01B91F25A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981325"/>
            <a:ext cx="1952625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владельцы • ID • терминология</a:t>
            </a:r>
          </a:p>
        </p:txBody>
      </p:sp>
      <p:sp>
        <p:nvSpPr>
          <p:cNvPr id="11" name="s18link1">
            <a:extLst xmlns:a="http://schemas.openxmlformats.org/drawingml/2006/main">
              <a:ext uri="{FF2B5EF4-FFF2-40B4-BE49-F238E27FC236}">
                <a16:creationId xmlns:a16="http://schemas.microsoft.com/office/drawing/2014/main" id="{AC4CE043-9018-48BE-9A6B-49104307F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1971675"/>
            <a:ext cx="16668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2" name="s18c1">
            <a:extLst xmlns:a="http://schemas.openxmlformats.org/drawingml/2006/main">
              <a:ext uri="{FF2B5EF4-FFF2-40B4-BE49-F238E27FC236}">
                <a16:creationId xmlns:a16="http://schemas.microsoft.com/office/drawing/2014/main" id="{9AFCF039-AE68-40E5-9463-71002560A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16954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3" name="s18n1">
            <a:extLst xmlns:a="http://schemas.openxmlformats.org/drawingml/2006/main">
              <a:ext uri="{FF2B5EF4-FFF2-40B4-BE49-F238E27FC236}">
                <a16:creationId xmlns:a16="http://schemas.microsoft.com/office/drawing/2014/main" id="{480B7E3A-D88E-4148-B765-AD89ACAA7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18859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4–6</a:t>
            </a:r>
          </a:p>
        </p:txBody>
      </p:sp>
      <p:sp>
        <p:nvSpPr>
          <p:cNvPr id="14" name="s18l1">
            <a:extLst xmlns:a="http://schemas.openxmlformats.org/drawingml/2006/main">
              <a:ext uri="{FF2B5EF4-FFF2-40B4-BE49-F238E27FC236}">
                <a16:creationId xmlns:a16="http://schemas.microsoft.com/office/drawing/2014/main" id="{4CD5B868-8C04-4EBE-A7BA-1825831D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2562225"/>
            <a:ext cx="19526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ПАСПОРТА</a:t>
            </a:r>
          </a:p>
        </p:txBody>
      </p:sp>
      <p:sp>
        <p:nvSpPr>
          <p:cNvPr id="15" name="s18b1">
            <a:extLst xmlns:a="http://schemas.openxmlformats.org/drawingml/2006/main">
              <a:ext uri="{FF2B5EF4-FFF2-40B4-BE49-F238E27FC236}">
                <a16:creationId xmlns:a16="http://schemas.microsoft.com/office/drawing/2014/main" id="{656341D6-7A4D-4118-BDA1-DF5497320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2981325"/>
            <a:ext cx="1952625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стандарт • доказательство • API</a:t>
            </a:r>
          </a:p>
        </p:txBody>
      </p:sp>
      <p:sp>
        <p:nvSpPr>
          <p:cNvPr id="16" name="s18link2">
            <a:extLst xmlns:a="http://schemas.openxmlformats.org/drawingml/2006/main">
              <a:ext uri="{FF2B5EF4-FFF2-40B4-BE49-F238E27FC236}">
                <a16:creationId xmlns:a16="http://schemas.microsoft.com/office/drawing/2014/main" id="{88C658A1-9FC9-4147-A743-451DDB422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95925" y="1971675"/>
            <a:ext cx="16668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7" name="s18c2">
            <a:extLst xmlns:a="http://schemas.openxmlformats.org/drawingml/2006/main">
              <a:ext uri="{FF2B5EF4-FFF2-40B4-BE49-F238E27FC236}">
                <a16:creationId xmlns:a16="http://schemas.microsoft.com/office/drawing/2014/main" id="{98B123A7-6955-485B-98B1-918BAA408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2525" y="16954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18" name="s18n2">
            <a:extLst xmlns:a="http://schemas.openxmlformats.org/drawingml/2006/main">
              <a:ext uri="{FF2B5EF4-FFF2-40B4-BE49-F238E27FC236}">
                <a16:creationId xmlns:a16="http://schemas.microsoft.com/office/drawing/2014/main" id="{A678B1B1-F245-460F-A2A6-47BDB55D6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2525" y="18859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7–12</a:t>
            </a:r>
          </a:p>
        </p:txBody>
      </p:sp>
      <p:sp>
        <p:nvSpPr>
          <p:cNvPr id="19" name="s18l2">
            <a:extLst xmlns:a="http://schemas.openxmlformats.org/drawingml/2006/main">
              <a:ext uri="{FF2B5EF4-FFF2-40B4-BE49-F238E27FC236}">
                <a16:creationId xmlns:a16="http://schemas.microsoft.com/office/drawing/2014/main" id="{C0C9A1B8-1244-42C1-A3AE-83A0F9EF8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2525" y="2562225"/>
            <a:ext cx="19526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3 ПИЛОТА</a:t>
            </a:r>
          </a:p>
        </p:txBody>
      </p:sp>
      <p:sp>
        <p:nvSpPr>
          <p:cNvPr id="20" name="s18b2">
            <a:extLst xmlns:a="http://schemas.openxmlformats.org/drawingml/2006/main">
              <a:ext uri="{FF2B5EF4-FFF2-40B4-BE49-F238E27FC236}">
                <a16:creationId xmlns:a16="http://schemas.microsoft.com/office/drawing/2014/main" id="{64C5CD49-D307-486F-B84C-AE6523A1A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2525" y="2981325"/>
            <a:ext cx="1952625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экспертиза • стоимость • надзор</a:t>
            </a:r>
          </a:p>
        </p:txBody>
      </p:sp>
      <p:sp>
        <p:nvSpPr>
          <p:cNvPr id="21" name="s18link3">
            <a:extLst xmlns:a="http://schemas.openxmlformats.org/drawingml/2006/main">
              <a:ext uri="{FF2B5EF4-FFF2-40B4-BE49-F238E27FC236}">
                <a16:creationId xmlns:a16="http://schemas.microsoft.com/office/drawing/2014/main" id="{08DCF6DE-2D09-4F86-8F4C-9E14E737F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1971675"/>
            <a:ext cx="16668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22" name="s18c3">
            <a:extLst xmlns:a="http://schemas.openxmlformats.org/drawingml/2006/main">
              <a:ext uri="{FF2B5EF4-FFF2-40B4-BE49-F238E27FC236}">
                <a16:creationId xmlns:a16="http://schemas.microsoft.com/office/drawing/2014/main" id="{99D239CA-C798-4011-A576-5342A72F8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6954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3" name="s18n3">
            <a:extLst xmlns:a="http://schemas.openxmlformats.org/drawingml/2006/main">
              <a:ext uri="{FF2B5EF4-FFF2-40B4-BE49-F238E27FC236}">
                <a16:creationId xmlns:a16="http://schemas.microsoft.com/office/drawing/2014/main" id="{9F7FE2D9-7ED6-4F12-92A1-BDEBE211F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8859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13–18</a:t>
            </a:r>
          </a:p>
        </p:txBody>
      </p:sp>
      <p:sp>
        <p:nvSpPr>
          <p:cNvPr id="24" name="s18l3">
            <a:extLst xmlns:a="http://schemas.openxmlformats.org/drawingml/2006/main">
              <a:ext uri="{FF2B5EF4-FFF2-40B4-BE49-F238E27FC236}">
                <a16:creationId xmlns:a16="http://schemas.microsoft.com/office/drawing/2014/main" id="{9629B6E4-95E0-4495-AC86-0B63D48F5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562225"/>
            <a:ext cx="19526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ГРАФ</a:t>
            </a:r>
          </a:p>
        </p:txBody>
      </p:sp>
      <p:sp>
        <p:nvSpPr>
          <p:cNvPr id="25" name="s18b3">
            <a:extLst xmlns:a="http://schemas.openxmlformats.org/drawingml/2006/main">
              <a:ext uri="{FF2B5EF4-FFF2-40B4-BE49-F238E27FC236}">
                <a16:creationId xmlns:a16="http://schemas.microsoft.com/office/drawing/2014/main" id="{47D50AD1-1FC1-4D34-AE21-8E018B12E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981325"/>
            <a:ext cx="1952625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PROV • PREMIS • архив</a:t>
            </a:r>
          </a:p>
        </p:txBody>
      </p:sp>
      <p:sp>
        <p:nvSpPr>
          <p:cNvPr id="26" name="s18c4">
            <a:extLst xmlns:a="http://schemas.openxmlformats.org/drawingml/2006/main">
              <a:ext uri="{FF2B5EF4-FFF2-40B4-BE49-F238E27FC236}">
                <a16:creationId xmlns:a16="http://schemas.microsoft.com/office/drawing/2014/main" id="{02C35994-FE2A-42B9-8B3F-B6F73B963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15475" y="16954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7" name="s18n4">
            <a:extLst xmlns:a="http://schemas.openxmlformats.org/drawingml/2006/main">
              <a:ext uri="{FF2B5EF4-FFF2-40B4-BE49-F238E27FC236}">
                <a16:creationId xmlns:a16="http://schemas.microsoft.com/office/drawing/2014/main" id="{8F3AFFBB-8648-4BD2-801D-9CF28934E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15475" y="18859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19–24</a:t>
            </a:r>
          </a:p>
        </p:txBody>
      </p:sp>
      <p:sp>
        <p:nvSpPr>
          <p:cNvPr id="28" name="s18l4">
            <a:extLst xmlns:a="http://schemas.openxmlformats.org/drawingml/2006/main">
              <a:ext uri="{FF2B5EF4-FFF2-40B4-BE49-F238E27FC236}">
                <a16:creationId xmlns:a16="http://schemas.microsoft.com/office/drawing/2014/main" id="{69BA5C86-27D8-42D1-9E69-7ED98BFAA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15475" y="2562225"/>
            <a:ext cx="19526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МАСШТАБ</a:t>
            </a:r>
          </a:p>
        </p:txBody>
      </p:sp>
      <p:sp>
        <p:nvSpPr>
          <p:cNvPr id="29" name="s18b4">
            <a:extLst xmlns:a="http://schemas.openxmlformats.org/drawingml/2006/main">
              <a:ext uri="{FF2B5EF4-FFF2-40B4-BE49-F238E27FC236}">
                <a16:creationId xmlns:a16="http://schemas.microsoft.com/office/drawing/2014/main" id="{F7D93D72-96DB-454A-A465-9EA4E738B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15475" y="2981325"/>
            <a:ext cx="1952625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ИИ-TEVV • независимая оценка</a:t>
            </a:r>
          </a:p>
        </p:txBody>
      </p:sp>
      <p:sp>
        <p:nvSpPr>
          <p:cNvPr id="30" name="s18rg0">
            <a:extLst xmlns:a="http://schemas.openxmlformats.org/drawingml/2006/main">
              <a:ext uri="{FF2B5EF4-FFF2-40B4-BE49-F238E27FC236}">
                <a16:creationId xmlns:a16="http://schemas.microsoft.com/office/drawing/2014/main" id="{AC90C396-68E4-4CAD-A269-21BD937D5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286250"/>
            <a:ext cx="16573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3F6F9"/>
          </a:solidFill>
          <a:ln xmlns:a="http://schemas.openxmlformats.org/drawingml/2006/main" w="9525">
            <a:solidFill>
              <a:srgbClr val="C8D0D8"/>
            </a:solidFill>
            <a:prstDash val="solid"/>
          </a:ln>
        </p:spPr>
      </p:sp>
      <p:sp>
        <p:nvSpPr>
          <p:cNvPr id="31" name="s18rc0">
            <a:extLst xmlns:a="http://schemas.openxmlformats.org/drawingml/2006/main">
              <a:ext uri="{FF2B5EF4-FFF2-40B4-BE49-F238E27FC236}">
                <a16:creationId xmlns:a16="http://schemas.microsoft.com/office/drawing/2014/main" id="{59469644-60B2-4563-A610-04DE9E09D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" y="4400550"/>
            <a:ext cx="15049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317DEB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317DEB"/>
                </a:solidFill>
                <a:latin typeface="Arial"/>
                <a:ea typeface="Arial"/>
                <a:cs typeface="Arial"/>
              </a:rPr>
              <a:t>REG-STD</a:t>
            </a:r>
          </a:p>
        </p:txBody>
      </p:sp>
      <p:sp>
        <p:nvSpPr>
          <p:cNvPr id="32" name="s18rb0">
            <a:extLst xmlns:a="http://schemas.openxmlformats.org/drawingml/2006/main">
              <a:ext uri="{FF2B5EF4-FFF2-40B4-BE49-F238E27FC236}">
                <a16:creationId xmlns:a16="http://schemas.microsoft.com/office/drawing/2014/main" id="{16270DD0-B699-4C48-8133-FDC6BE011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" y="4705350"/>
            <a:ext cx="1504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требования</a:t>
            </a:r>
          </a:p>
        </p:txBody>
      </p:sp>
      <p:sp>
        <p:nvSpPr>
          <p:cNvPr id="33" name="s18rg1">
            <a:extLst xmlns:a="http://schemas.openxmlformats.org/drawingml/2006/main">
              <a:ext uri="{FF2B5EF4-FFF2-40B4-BE49-F238E27FC236}">
                <a16:creationId xmlns:a16="http://schemas.microsoft.com/office/drawing/2014/main" id="{CF7535E1-9C69-41B6-AE9B-D49E7BF10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95525" y="4286250"/>
            <a:ext cx="16573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3F6F9"/>
          </a:solidFill>
          <a:ln xmlns:a="http://schemas.openxmlformats.org/drawingml/2006/main" w="9525">
            <a:solidFill>
              <a:srgbClr val="C8D0D8"/>
            </a:solidFill>
            <a:prstDash val="solid"/>
          </a:ln>
        </p:spPr>
      </p:sp>
      <p:sp>
        <p:nvSpPr>
          <p:cNvPr id="34" name="s18rc1">
            <a:extLst xmlns:a="http://schemas.openxmlformats.org/drawingml/2006/main">
              <a:ext uri="{FF2B5EF4-FFF2-40B4-BE49-F238E27FC236}">
                <a16:creationId xmlns:a16="http://schemas.microsoft.com/office/drawing/2014/main" id="{C697F3D7-806F-498C-8022-B3212DB07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71725" y="4400550"/>
            <a:ext cx="15049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317DEB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317DEB"/>
                </a:solidFill>
                <a:latin typeface="Arial"/>
                <a:ea typeface="Arial"/>
                <a:cs typeface="Arial"/>
              </a:rPr>
              <a:t>REG-OBJ</a:t>
            </a:r>
          </a:p>
        </p:txBody>
      </p:sp>
      <p:sp>
        <p:nvSpPr>
          <p:cNvPr id="35" name="s18rb1">
            <a:extLst xmlns:a="http://schemas.openxmlformats.org/drawingml/2006/main">
              <a:ext uri="{FF2B5EF4-FFF2-40B4-BE49-F238E27FC236}">
                <a16:creationId xmlns:a16="http://schemas.microsoft.com/office/drawing/2014/main" id="{0A3FE538-C87C-4132-B1CB-11A92B267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71725" y="4705350"/>
            <a:ext cx="1504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объекты</a:t>
            </a:r>
          </a:p>
        </p:txBody>
      </p:sp>
      <p:sp>
        <p:nvSpPr>
          <p:cNvPr id="36" name="s18rg2">
            <a:extLst xmlns:a="http://schemas.openxmlformats.org/drawingml/2006/main">
              <a:ext uri="{FF2B5EF4-FFF2-40B4-BE49-F238E27FC236}">
                <a16:creationId xmlns:a16="http://schemas.microsoft.com/office/drawing/2014/main" id="{8FB2DB4A-21B8-4C72-8685-CBE322BB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81475" y="4286250"/>
            <a:ext cx="16573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3F6F9"/>
          </a:solidFill>
          <a:ln xmlns:a="http://schemas.openxmlformats.org/drawingml/2006/main" w="9525">
            <a:solidFill>
              <a:srgbClr val="C8D0D8"/>
            </a:solidFill>
            <a:prstDash val="solid"/>
          </a:ln>
        </p:spPr>
      </p:sp>
      <p:sp>
        <p:nvSpPr>
          <p:cNvPr id="37" name="s18rc2">
            <a:extLst xmlns:a="http://schemas.openxmlformats.org/drawingml/2006/main">
              <a:ext uri="{FF2B5EF4-FFF2-40B4-BE49-F238E27FC236}">
                <a16:creationId xmlns:a16="http://schemas.microsoft.com/office/drawing/2014/main" id="{6298E9AF-773D-40B6-B14D-668BE9308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7675" y="4400550"/>
            <a:ext cx="15049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317DEB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317DEB"/>
                </a:solidFill>
                <a:latin typeface="Arial"/>
                <a:ea typeface="Arial"/>
                <a:cs typeface="Arial"/>
              </a:rPr>
              <a:t>REG-EVD</a:t>
            </a:r>
          </a:p>
        </p:txBody>
      </p:sp>
      <p:sp>
        <p:nvSpPr>
          <p:cNvPr id="38" name="s18rb2">
            <a:extLst xmlns:a="http://schemas.openxmlformats.org/drawingml/2006/main">
              <a:ext uri="{FF2B5EF4-FFF2-40B4-BE49-F238E27FC236}">
                <a16:creationId xmlns:a16="http://schemas.microsoft.com/office/drawing/2014/main" id="{10332F46-4BD2-4872-A756-AD1EB9040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7675" y="4705350"/>
            <a:ext cx="1504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доказательства</a:t>
            </a:r>
          </a:p>
        </p:txBody>
      </p:sp>
      <p:sp>
        <p:nvSpPr>
          <p:cNvPr id="39" name="s18rg3">
            <a:extLst xmlns:a="http://schemas.openxmlformats.org/drawingml/2006/main">
              <a:ext uri="{FF2B5EF4-FFF2-40B4-BE49-F238E27FC236}">
                <a16:creationId xmlns:a16="http://schemas.microsoft.com/office/drawing/2014/main" id="{EDB22BF4-A64E-4C75-9AFF-6C3E5C061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4286250"/>
            <a:ext cx="16573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3F6F9"/>
          </a:solidFill>
          <a:ln xmlns:a="http://schemas.openxmlformats.org/drawingml/2006/main" w="9525">
            <a:solidFill>
              <a:srgbClr val="C8D0D8"/>
            </a:solidFill>
            <a:prstDash val="solid"/>
          </a:ln>
        </p:spPr>
      </p:sp>
      <p:sp>
        <p:nvSpPr>
          <p:cNvPr id="40" name="s18rc3">
            <a:extLst xmlns:a="http://schemas.openxmlformats.org/drawingml/2006/main">
              <a:ext uri="{FF2B5EF4-FFF2-40B4-BE49-F238E27FC236}">
                <a16:creationId xmlns:a16="http://schemas.microsoft.com/office/drawing/2014/main" id="{D5D9F219-E1D5-4C42-BC5B-281B12DE0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4400550"/>
            <a:ext cx="15049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317DEB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317DEB"/>
                </a:solidFill>
                <a:latin typeface="Arial"/>
                <a:ea typeface="Arial"/>
                <a:cs typeface="Arial"/>
              </a:rPr>
              <a:t>REG-DEC</a:t>
            </a:r>
          </a:p>
        </p:txBody>
      </p:sp>
      <p:sp>
        <p:nvSpPr>
          <p:cNvPr id="41" name="s18rb3">
            <a:extLst xmlns:a="http://schemas.openxmlformats.org/drawingml/2006/main">
              <a:ext uri="{FF2B5EF4-FFF2-40B4-BE49-F238E27FC236}">
                <a16:creationId xmlns:a16="http://schemas.microsoft.com/office/drawing/2014/main" id="{0DDC508E-A785-44C9-B4D1-9129AC564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4705350"/>
            <a:ext cx="1504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решения</a:t>
            </a:r>
          </a:p>
        </p:txBody>
      </p:sp>
      <p:sp>
        <p:nvSpPr>
          <p:cNvPr id="42" name="s18rg4">
            <a:extLst xmlns:a="http://schemas.openxmlformats.org/drawingml/2006/main">
              <a:ext uri="{FF2B5EF4-FFF2-40B4-BE49-F238E27FC236}">
                <a16:creationId xmlns:a16="http://schemas.microsoft.com/office/drawing/2014/main" id="{1F17D34A-3A7A-424D-AA2A-2512D7C1F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4286250"/>
            <a:ext cx="16573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3F6F9"/>
          </a:solidFill>
          <a:ln xmlns:a="http://schemas.openxmlformats.org/drawingml/2006/main" w="9525">
            <a:solidFill>
              <a:srgbClr val="C8D0D8"/>
            </a:solidFill>
            <a:prstDash val="solid"/>
          </a:ln>
        </p:spPr>
      </p:sp>
      <p:sp>
        <p:nvSpPr>
          <p:cNvPr id="43" name="s18rc4">
            <a:extLst xmlns:a="http://schemas.openxmlformats.org/drawingml/2006/main">
              <a:ext uri="{FF2B5EF4-FFF2-40B4-BE49-F238E27FC236}">
                <a16:creationId xmlns:a16="http://schemas.microsoft.com/office/drawing/2014/main" id="{ABFD16DF-E28F-42D3-B875-A4989815E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9575" y="4400550"/>
            <a:ext cx="15049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317DEB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317DEB"/>
                </a:solidFill>
                <a:latin typeface="Arial"/>
                <a:ea typeface="Arial"/>
                <a:cs typeface="Arial"/>
              </a:rPr>
              <a:t>REG-EVT</a:t>
            </a:r>
          </a:p>
        </p:txBody>
      </p:sp>
      <p:sp>
        <p:nvSpPr>
          <p:cNvPr id="44" name="s18rb4">
            <a:extLst xmlns:a="http://schemas.openxmlformats.org/drawingml/2006/main">
              <a:ext uri="{FF2B5EF4-FFF2-40B4-BE49-F238E27FC236}">
                <a16:creationId xmlns:a16="http://schemas.microsoft.com/office/drawing/2014/main" id="{6FF37DDD-8C6A-4DEC-A5F5-D64A32D46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9575" y="4705350"/>
            <a:ext cx="1504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события</a:t>
            </a:r>
          </a:p>
        </p:txBody>
      </p:sp>
      <p:sp>
        <p:nvSpPr>
          <p:cNvPr id="45" name="s18rg5">
            <a:extLst xmlns:a="http://schemas.openxmlformats.org/drawingml/2006/main">
              <a:ext uri="{FF2B5EF4-FFF2-40B4-BE49-F238E27FC236}">
                <a16:creationId xmlns:a16="http://schemas.microsoft.com/office/drawing/2014/main" id="{532F832C-A310-4763-B575-C27F9E679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39325" y="4286250"/>
            <a:ext cx="16573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E7F6EE"/>
          </a:solidFill>
          <a:ln xmlns:a="http://schemas.openxmlformats.org/drawingml/2006/main" w="9525">
            <a:solidFill>
              <a:srgbClr val="177A58"/>
            </a:solidFill>
            <a:prstDash val="solid"/>
          </a:ln>
        </p:spPr>
      </p:sp>
      <p:sp>
        <p:nvSpPr>
          <p:cNvPr id="46" name="s18rc5">
            <a:extLst xmlns:a="http://schemas.openxmlformats.org/drawingml/2006/main">
              <a:ext uri="{FF2B5EF4-FFF2-40B4-BE49-F238E27FC236}">
                <a16:creationId xmlns:a16="http://schemas.microsoft.com/office/drawing/2014/main" id="{419F3AFF-7030-41BC-B3DF-07384199C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15525" y="4400550"/>
            <a:ext cx="15049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77A58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77A58"/>
                </a:solidFill>
                <a:latin typeface="Arial"/>
                <a:ea typeface="Arial"/>
                <a:cs typeface="Arial"/>
              </a:rPr>
              <a:t>REG-AI</a:t>
            </a:r>
          </a:p>
        </p:txBody>
      </p:sp>
      <p:sp>
        <p:nvSpPr>
          <p:cNvPr id="47" name="s18rb5">
            <a:extLst xmlns:a="http://schemas.openxmlformats.org/drawingml/2006/main">
              <a:ext uri="{FF2B5EF4-FFF2-40B4-BE49-F238E27FC236}">
                <a16:creationId xmlns:a16="http://schemas.microsoft.com/office/drawing/2014/main" id="{FF8B4435-B39A-4008-A76E-76244FCBE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15525" y="4705350"/>
            <a:ext cx="1504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модели TEVV</a:t>
            </a:r>
          </a:p>
        </p:txBody>
      </p:sp>
      <p:sp>
        <p:nvSpPr>
          <p:cNvPr id="48" name="s18f">
            <a:extLst xmlns:a="http://schemas.openxmlformats.org/drawingml/2006/main">
              <a:ext uri="{FF2B5EF4-FFF2-40B4-BE49-F238E27FC236}">
                <a16:creationId xmlns:a16="http://schemas.microsoft.com/office/drawing/2014/main" id="{42A0D98A-1274-46F1-A3E8-A61CDED4A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476875"/>
            <a:ext cx="11306175" cy="581025"/>
          </a:xfrm>
          <a:prstGeom xmlns:a="http://schemas.openxmlformats.org/drawingml/2006/main" prst="roundRect">
            <a:avLst>
              <a:gd name="adj" fmla="val 13115"/>
            </a:avLst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49" name="s18ft">
            <a:extLst xmlns:a="http://schemas.openxmlformats.org/drawingml/2006/main">
              <a:ext uri="{FF2B5EF4-FFF2-40B4-BE49-F238E27FC236}">
                <a16:creationId xmlns:a16="http://schemas.microsoft.com/office/drawing/2014/main" id="{215D08DB-B1D5-4D02-884C-8C017A704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619750"/>
            <a:ext cx="10858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УТВЕРДИТЬ: владельца реестров • матрицу полномочий • критические шлюзы • три пилотных объекта</a:t>
            </a:r>
          </a:p>
        </p:txBody>
      </p:sp>
    </p:spTree>
    <p:extLst>
      <p:ext uri="{BB962C8B-B14F-4D97-AF65-F5344CB8AC3E}">
        <p14:creationId xmlns:p14="http://schemas.microsoft.com/office/powerpoint/2010/main" val="65816021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3" name="ta2">
            <a:extLst xmlns:a="http://schemas.openxmlformats.org/drawingml/2006/main">
              <a:ext uri="{FF2B5EF4-FFF2-40B4-BE49-F238E27FC236}">
                <a16:creationId xmlns:a16="http://schemas.microsoft.com/office/drawing/2014/main" id="{3A41BDF0-7B4D-4C53-AD83-C98B9531D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333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" name="t2">
            <a:extLst xmlns:a="http://schemas.openxmlformats.org/drawingml/2006/main">
              <a:ext uri="{FF2B5EF4-FFF2-40B4-BE49-F238E27FC236}">
                <a16:creationId xmlns:a16="http://schemas.microsoft.com/office/drawing/2014/main" id="{82833C6F-F513-4985-871F-031BFED6D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6225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Стандарт проходит семь ступеней зрелости</a:t>
            </a:r>
          </a:p>
        </p:txBody>
      </p:sp>
      <p:sp>
        <p:nvSpPr>
          <p:cNvPr id="3" name="sr2">
            <a:extLst xmlns:a="http://schemas.openxmlformats.org/drawingml/2006/main">
              <a:ext uri="{FF2B5EF4-FFF2-40B4-BE49-F238E27FC236}">
                <a16:creationId xmlns:a16="http://schemas.microsoft.com/office/drawing/2014/main" id="{3D824BE9-4879-44FF-ACD8-B621FF0EC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152525"/>
            <a:ext cx="2190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4" name="st2">
            <a:extLst xmlns:a="http://schemas.openxmlformats.org/drawingml/2006/main">
              <a:ext uri="{FF2B5EF4-FFF2-40B4-BE49-F238E27FC236}">
                <a16:creationId xmlns:a16="http://schemas.microsoft.com/office/drawing/2014/main" id="{61E929FC-37E3-4282-A0E8-D5AC2A855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057275"/>
            <a:ext cx="2333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ШКАЛА S0–S6</a:t>
            </a:r>
          </a:p>
        </p:txBody>
      </p:sp>
      <p:sp>
        <p:nvSpPr>
          <p:cNvPr id="5" name="n2">
            <a:extLst xmlns:a="http://schemas.openxmlformats.org/drawingml/2006/main">
              <a:ext uri="{FF2B5EF4-FFF2-40B4-BE49-F238E27FC236}">
                <a16:creationId xmlns:a16="http://schemas.microsoft.com/office/drawing/2014/main" id="{FB3E729D-CC19-462D-9230-22F1043BA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6" name="s2l0">
            <a:extLst xmlns:a="http://schemas.openxmlformats.org/drawingml/2006/main">
              <a:ext uri="{FF2B5EF4-FFF2-40B4-BE49-F238E27FC236}">
                <a16:creationId xmlns:a16="http://schemas.microsoft.com/office/drawing/2014/main" id="{6FF463BA-D7AE-4E1A-B287-32D1BAEF5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2047875"/>
            <a:ext cx="11239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7" name="s2c0">
            <a:extLst xmlns:a="http://schemas.openxmlformats.org/drawingml/2006/main">
              <a:ext uri="{FF2B5EF4-FFF2-40B4-BE49-F238E27FC236}">
                <a16:creationId xmlns:a16="http://schemas.microsoft.com/office/drawing/2014/main" id="{2B5B5F13-32EF-4B51-89F1-B9806D301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809750"/>
            <a:ext cx="485775" cy="485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8" name="s2n0">
            <a:extLst xmlns:a="http://schemas.openxmlformats.org/drawingml/2006/main">
              <a:ext uri="{FF2B5EF4-FFF2-40B4-BE49-F238E27FC236}">
                <a16:creationId xmlns:a16="http://schemas.microsoft.com/office/drawing/2014/main" id="{922DA635-D42D-4EED-9A3A-1E739EC39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971675"/>
            <a:ext cx="4857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S0</a:t>
            </a:r>
          </a:p>
        </p:txBody>
      </p:sp>
      <p:sp>
        <p:nvSpPr>
          <p:cNvPr id="9" name="s2t0">
            <a:extLst xmlns:a="http://schemas.openxmlformats.org/drawingml/2006/main">
              <a:ext uri="{FF2B5EF4-FFF2-40B4-BE49-F238E27FC236}">
                <a16:creationId xmlns:a16="http://schemas.microsoft.com/office/drawing/2014/main" id="{BE3CAB81-5C78-49A6-BE8E-1A80A3B4E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638425"/>
            <a:ext cx="1352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БУМАЖНЫЙ</a:t>
            </a:r>
          </a:p>
        </p:txBody>
      </p:sp>
      <p:sp>
        <p:nvSpPr>
          <p:cNvPr id="10" name="s2b0">
            <a:extLst xmlns:a="http://schemas.openxmlformats.org/drawingml/2006/main">
              <a:ext uri="{FF2B5EF4-FFF2-40B4-BE49-F238E27FC236}">
                <a16:creationId xmlns:a16="http://schemas.microsoft.com/office/drawing/2014/main" id="{2AC9F9E2-EC9C-4F32-B7EF-AC7DB5D2B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257550"/>
            <a:ext cx="1381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текст</a:t>
            </a:r>
          </a:p>
        </p:txBody>
      </p:sp>
      <p:sp>
        <p:nvSpPr>
          <p:cNvPr id="11" name="s2l1">
            <a:extLst xmlns:a="http://schemas.openxmlformats.org/drawingml/2006/main">
              <a:ext uri="{FF2B5EF4-FFF2-40B4-BE49-F238E27FC236}">
                <a16:creationId xmlns:a16="http://schemas.microsoft.com/office/drawing/2014/main" id="{9D5EF7CF-B580-4312-90E2-F92C2D766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2047875"/>
            <a:ext cx="11239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2" name="s2c1">
            <a:extLst xmlns:a="http://schemas.openxmlformats.org/drawingml/2006/main">
              <a:ext uri="{FF2B5EF4-FFF2-40B4-BE49-F238E27FC236}">
                <a16:creationId xmlns:a16="http://schemas.microsoft.com/office/drawing/2014/main" id="{480A8148-C840-4454-AD3C-00BAF2291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1809750"/>
            <a:ext cx="485775" cy="485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3" name="s2n1">
            <a:extLst xmlns:a="http://schemas.openxmlformats.org/drawingml/2006/main">
              <a:ext uri="{FF2B5EF4-FFF2-40B4-BE49-F238E27FC236}">
                <a16:creationId xmlns:a16="http://schemas.microsoft.com/office/drawing/2014/main" id="{61C649CA-0040-4C20-9AE8-BD05AA25F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1971675"/>
            <a:ext cx="4857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S1</a:t>
            </a:r>
          </a:p>
        </p:txBody>
      </p:sp>
      <p:sp>
        <p:nvSpPr>
          <p:cNvPr id="14" name="s2t1">
            <a:extLst xmlns:a="http://schemas.openxmlformats.org/drawingml/2006/main">
              <a:ext uri="{FF2B5EF4-FFF2-40B4-BE49-F238E27FC236}">
                <a16:creationId xmlns:a16="http://schemas.microsoft.com/office/drawing/2014/main" id="{F9F928B8-6755-4766-AA22-2E07C4678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2638425"/>
            <a:ext cx="1352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ЭЛЕКТРОННЫЙ</a:t>
            </a:r>
          </a:p>
        </p:txBody>
      </p:sp>
      <p:sp>
        <p:nvSpPr>
          <p:cNvPr id="15" name="s2b1">
            <a:extLst xmlns:a="http://schemas.openxmlformats.org/drawingml/2006/main">
              <a:ext uri="{FF2B5EF4-FFF2-40B4-BE49-F238E27FC236}">
                <a16:creationId xmlns:a16="http://schemas.microsoft.com/office/drawing/2014/main" id="{A84B8D2C-C9F0-4D6D-9A73-D378D2E83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3257550"/>
            <a:ext cx="1381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файл и подпись</a:t>
            </a:r>
          </a:p>
        </p:txBody>
      </p:sp>
      <p:sp>
        <p:nvSpPr>
          <p:cNvPr id="16" name="s2l2">
            <a:extLst xmlns:a="http://schemas.openxmlformats.org/drawingml/2006/main">
              <a:ext uri="{FF2B5EF4-FFF2-40B4-BE49-F238E27FC236}">
                <a16:creationId xmlns:a16="http://schemas.microsoft.com/office/drawing/2014/main" id="{BFE05CF0-7C2B-4C23-8323-ABC61A7B7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6225" y="2047875"/>
            <a:ext cx="11239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7" name="s2c2">
            <a:extLst xmlns:a="http://schemas.openxmlformats.org/drawingml/2006/main">
              <a:ext uri="{FF2B5EF4-FFF2-40B4-BE49-F238E27FC236}">
                <a16:creationId xmlns:a16="http://schemas.microsoft.com/office/drawing/2014/main" id="{37ED010A-99EA-4920-B898-8D1A699BD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29025" y="1809750"/>
            <a:ext cx="485775" cy="485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18" name="s2n2">
            <a:extLst xmlns:a="http://schemas.openxmlformats.org/drawingml/2006/main">
              <a:ext uri="{FF2B5EF4-FFF2-40B4-BE49-F238E27FC236}">
                <a16:creationId xmlns:a16="http://schemas.microsoft.com/office/drawing/2014/main" id="{55241DEB-2896-4DE1-9BFD-8FBBEA44B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29025" y="1971675"/>
            <a:ext cx="4857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S2</a:t>
            </a:r>
          </a:p>
        </p:txBody>
      </p:sp>
      <p:sp>
        <p:nvSpPr>
          <p:cNvPr id="19" name="s2t2">
            <a:extLst xmlns:a="http://schemas.openxmlformats.org/drawingml/2006/main">
              <a:ext uri="{FF2B5EF4-FFF2-40B4-BE49-F238E27FC236}">
                <a16:creationId xmlns:a16="http://schemas.microsoft.com/office/drawing/2014/main" id="{2B68F4F4-1E70-4380-896C-6B3579A7D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29025" y="2638425"/>
            <a:ext cx="1352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РЕЕСТРОВЫЙ</a:t>
            </a:r>
          </a:p>
        </p:txBody>
      </p:sp>
      <p:sp>
        <p:nvSpPr>
          <p:cNvPr id="20" name="s2b2">
            <a:extLst xmlns:a="http://schemas.openxmlformats.org/drawingml/2006/main">
              <a:ext uri="{FF2B5EF4-FFF2-40B4-BE49-F238E27FC236}">
                <a16:creationId xmlns:a16="http://schemas.microsoft.com/office/drawing/2014/main" id="{2224208E-8A05-4830-9EE9-81CF7644F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29025" y="3257550"/>
            <a:ext cx="1381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ID и версия</a:t>
            </a:r>
          </a:p>
        </p:txBody>
      </p:sp>
      <p:sp>
        <p:nvSpPr>
          <p:cNvPr id="21" name="s2l3">
            <a:extLst xmlns:a="http://schemas.openxmlformats.org/drawingml/2006/main">
              <a:ext uri="{FF2B5EF4-FFF2-40B4-BE49-F238E27FC236}">
                <a16:creationId xmlns:a16="http://schemas.microsoft.com/office/drawing/2014/main" id="{6E50CDEB-8074-4AA0-9262-D60B29D24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95950" y="2047875"/>
            <a:ext cx="11239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22" name="s2c3">
            <a:extLst xmlns:a="http://schemas.openxmlformats.org/drawingml/2006/main">
              <a:ext uri="{FF2B5EF4-FFF2-40B4-BE49-F238E27FC236}">
                <a16:creationId xmlns:a16="http://schemas.microsoft.com/office/drawing/2014/main" id="{AB0C2ED4-2C32-446C-A97C-1D0E53C2B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1809750"/>
            <a:ext cx="485775" cy="485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3" name="s2n3">
            <a:extLst xmlns:a="http://schemas.openxmlformats.org/drawingml/2006/main">
              <a:ext uri="{FF2B5EF4-FFF2-40B4-BE49-F238E27FC236}">
                <a16:creationId xmlns:a16="http://schemas.microsoft.com/office/drawing/2014/main" id="{32F5ECB2-6B50-428F-8DDE-D0018E06E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1971675"/>
            <a:ext cx="4857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S3</a:t>
            </a:r>
          </a:p>
        </p:txBody>
      </p:sp>
      <p:sp>
        <p:nvSpPr>
          <p:cNvPr id="24" name="s2t3">
            <a:extLst xmlns:a="http://schemas.openxmlformats.org/drawingml/2006/main">
              <a:ext uri="{FF2B5EF4-FFF2-40B4-BE49-F238E27FC236}">
                <a16:creationId xmlns:a16="http://schemas.microsoft.com/office/drawing/2014/main" id="{7AB58DC2-A751-4529-9069-E01082928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638425"/>
            <a:ext cx="1352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СВЯЗАННЫЙ</a:t>
            </a:r>
          </a:p>
        </p:txBody>
      </p:sp>
      <p:sp>
        <p:nvSpPr>
          <p:cNvPr id="25" name="s2b3">
            <a:extLst xmlns:a="http://schemas.openxmlformats.org/drawingml/2006/main">
              <a:ext uri="{FF2B5EF4-FFF2-40B4-BE49-F238E27FC236}">
                <a16:creationId xmlns:a16="http://schemas.microsoft.com/office/drawing/2014/main" id="{0A907A37-C7FD-4171-892B-A9A6EA6E0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257550"/>
            <a:ext cx="1381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межсистемный эталон</a:t>
            </a:r>
          </a:p>
        </p:txBody>
      </p:sp>
      <p:sp>
        <p:nvSpPr>
          <p:cNvPr id="26" name="s2l4">
            <a:extLst xmlns:a="http://schemas.openxmlformats.org/drawingml/2006/main">
              <a:ext uri="{FF2B5EF4-FFF2-40B4-BE49-F238E27FC236}">
                <a16:creationId xmlns:a16="http://schemas.microsoft.com/office/drawing/2014/main" id="{31B5CE0D-21C2-400C-8C34-85D4B8773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05675" y="2047875"/>
            <a:ext cx="11239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27" name="s2c4">
            <a:extLst xmlns:a="http://schemas.openxmlformats.org/drawingml/2006/main">
              <a:ext uri="{FF2B5EF4-FFF2-40B4-BE49-F238E27FC236}">
                <a16:creationId xmlns:a16="http://schemas.microsoft.com/office/drawing/2014/main" id="{50113B38-A4EF-44D1-B064-3F4172D64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48475" y="1809750"/>
            <a:ext cx="485775" cy="485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8" name="s2n4">
            <a:extLst xmlns:a="http://schemas.openxmlformats.org/drawingml/2006/main">
              <a:ext uri="{FF2B5EF4-FFF2-40B4-BE49-F238E27FC236}">
                <a16:creationId xmlns:a16="http://schemas.microsoft.com/office/drawing/2014/main" id="{F132DCEF-B6D0-4E50-ABC2-BA3E189F2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48475" y="1971675"/>
            <a:ext cx="4857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S4</a:t>
            </a:r>
          </a:p>
        </p:txBody>
      </p:sp>
      <p:sp>
        <p:nvSpPr>
          <p:cNvPr id="29" name="s2t4">
            <a:extLst xmlns:a="http://schemas.openxmlformats.org/drawingml/2006/main">
              <a:ext uri="{FF2B5EF4-FFF2-40B4-BE49-F238E27FC236}">
                <a16:creationId xmlns:a16="http://schemas.microsoft.com/office/drawing/2014/main" id="{BBD9FBD4-BB25-42A3-87B4-31F87F74D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48475" y="2638425"/>
            <a:ext cx="1352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ДОКАЗАТЕЛЬНЫЙ</a:t>
            </a:r>
          </a:p>
        </p:txBody>
      </p:sp>
      <p:sp>
        <p:nvSpPr>
          <p:cNvPr id="30" name="s2b4">
            <a:extLst xmlns:a="http://schemas.openxmlformats.org/drawingml/2006/main">
              <a:ext uri="{FF2B5EF4-FFF2-40B4-BE49-F238E27FC236}">
                <a16:creationId xmlns:a16="http://schemas.microsoft.com/office/drawing/2014/main" id="{AB5F3E8A-0B9F-4F1D-B5EC-420E6B824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48475" y="3257550"/>
            <a:ext cx="1381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граф происхождения</a:t>
            </a:r>
          </a:p>
        </p:txBody>
      </p:sp>
      <p:sp>
        <p:nvSpPr>
          <p:cNvPr id="31" name="s2l5">
            <a:extLst xmlns:a="http://schemas.openxmlformats.org/drawingml/2006/main">
              <a:ext uri="{FF2B5EF4-FFF2-40B4-BE49-F238E27FC236}">
                <a16:creationId xmlns:a16="http://schemas.microsoft.com/office/drawing/2014/main" id="{D65E0384-2A5E-4239-8B3F-C577E5149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047875"/>
            <a:ext cx="11239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32" name="s2c5">
            <a:extLst xmlns:a="http://schemas.openxmlformats.org/drawingml/2006/main">
              <a:ext uri="{FF2B5EF4-FFF2-40B4-BE49-F238E27FC236}">
                <a16:creationId xmlns:a16="http://schemas.microsoft.com/office/drawing/2014/main" id="{11ACB3CB-E638-4908-A5C7-47EC5919D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1809750"/>
            <a:ext cx="485775" cy="485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7A58"/>
          </a:solidFill>
          <a:ln xmlns:a="http://schemas.openxmlformats.org/drawingml/2006/main" w="0">
            <a:solidFill>
              <a:srgbClr val="177A58"/>
            </a:solidFill>
            <a:prstDash val="solid"/>
          </a:ln>
        </p:spPr>
      </p:sp>
      <p:sp>
        <p:nvSpPr>
          <p:cNvPr id="33" name="s2n5">
            <a:extLst xmlns:a="http://schemas.openxmlformats.org/drawingml/2006/main">
              <a:ext uri="{FF2B5EF4-FFF2-40B4-BE49-F238E27FC236}">
                <a16:creationId xmlns:a16="http://schemas.microsoft.com/office/drawing/2014/main" id="{EDE0E008-F207-4CDA-9B42-9D8FE6F3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1971675"/>
            <a:ext cx="4857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S5</a:t>
            </a:r>
          </a:p>
        </p:txBody>
      </p:sp>
      <p:sp>
        <p:nvSpPr>
          <p:cNvPr id="34" name="s2t5">
            <a:extLst xmlns:a="http://schemas.openxmlformats.org/drawingml/2006/main">
              <a:ext uri="{FF2B5EF4-FFF2-40B4-BE49-F238E27FC236}">
                <a16:creationId xmlns:a16="http://schemas.microsoft.com/office/drawing/2014/main" id="{B9A6B420-145A-4541-8CFD-50264A7E1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638425"/>
            <a:ext cx="1352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ИСПОЛНЯЕМЫЙ</a:t>
            </a:r>
          </a:p>
        </p:txBody>
      </p:sp>
      <p:sp>
        <p:nvSpPr>
          <p:cNvPr id="35" name="s2b5">
            <a:extLst xmlns:a="http://schemas.openxmlformats.org/drawingml/2006/main">
              <a:ext uri="{FF2B5EF4-FFF2-40B4-BE49-F238E27FC236}">
                <a16:creationId xmlns:a16="http://schemas.microsoft.com/office/drawing/2014/main" id="{32A2DA7E-02A7-4C29-9143-02C148106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257550"/>
            <a:ext cx="1381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автопроверка</a:t>
            </a:r>
          </a:p>
        </p:txBody>
      </p:sp>
      <p:sp>
        <p:nvSpPr>
          <p:cNvPr id="36" name="s2c6">
            <a:extLst xmlns:a="http://schemas.openxmlformats.org/drawingml/2006/main">
              <a:ext uri="{FF2B5EF4-FFF2-40B4-BE49-F238E27FC236}">
                <a16:creationId xmlns:a16="http://schemas.microsoft.com/office/drawing/2014/main" id="{FEECBC16-8E3E-4BB0-B15F-92CC5B2D0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67925" y="1809750"/>
            <a:ext cx="485775" cy="485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7A58"/>
          </a:solidFill>
          <a:ln xmlns:a="http://schemas.openxmlformats.org/drawingml/2006/main" w="0">
            <a:solidFill>
              <a:srgbClr val="177A58"/>
            </a:solidFill>
            <a:prstDash val="solid"/>
          </a:ln>
        </p:spPr>
      </p:sp>
      <p:sp>
        <p:nvSpPr>
          <p:cNvPr id="37" name="s2n6">
            <a:extLst xmlns:a="http://schemas.openxmlformats.org/drawingml/2006/main">
              <a:ext uri="{FF2B5EF4-FFF2-40B4-BE49-F238E27FC236}">
                <a16:creationId xmlns:a16="http://schemas.microsoft.com/office/drawing/2014/main" id="{F09B7A69-0C96-4076-8276-B1B4686C2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67925" y="1971675"/>
            <a:ext cx="4857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S6</a:t>
            </a:r>
          </a:p>
        </p:txBody>
      </p:sp>
      <p:sp>
        <p:nvSpPr>
          <p:cNvPr id="38" name="s2t6">
            <a:extLst xmlns:a="http://schemas.openxmlformats.org/drawingml/2006/main">
              <a:ext uri="{FF2B5EF4-FFF2-40B4-BE49-F238E27FC236}">
                <a16:creationId xmlns:a16="http://schemas.microsoft.com/office/drawing/2014/main" id="{53978AB7-14D5-4445-8C4D-2A391EC9B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67925" y="2638425"/>
            <a:ext cx="1352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АДАПТИВНЫЙ</a:t>
            </a:r>
          </a:p>
        </p:txBody>
      </p:sp>
      <p:sp>
        <p:nvSpPr>
          <p:cNvPr id="39" name="s2b6">
            <a:extLst xmlns:a="http://schemas.openxmlformats.org/drawingml/2006/main">
              <a:ext uri="{FF2B5EF4-FFF2-40B4-BE49-F238E27FC236}">
                <a16:creationId xmlns:a16="http://schemas.microsoft.com/office/drawing/2014/main" id="{A56ADB10-833A-4464-97B5-4A917A046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67925" y="3257550"/>
            <a:ext cx="1381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мониторинг и пересмотр</a:t>
            </a:r>
          </a:p>
        </p:txBody>
      </p:sp>
      <p:sp>
        <p:nvSpPr>
          <p:cNvPr id="40" name="s2call">
            <a:extLst xmlns:a="http://schemas.openxmlformats.org/drawingml/2006/main">
              <a:ext uri="{FF2B5EF4-FFF2-40B4-BE49-F238E27FC236}">
                <a16:creationId xmlns:a16="http://schemas.microsoft.com/office/drawing/2014/main" id="{E0C8420B-959D-4BFB-AA20-06F6807E3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705350"/>
            <a:ext cx="11306175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FFF3D9"/>
          </a:solidFill>
          <a:ln xmlns:a="http://schemas.openxmlformats.org/drawingml/2006/main" w="9525">
            <a:solidFill>
              <a:srgbClr val="A96000"/>
            </a:solidFill>
            <a:prstDash val="solid"/>
          </a:ln>
        </p:spPr>
      </p:sp>
      <p:sp>
        <p:nvSpPr>
          <p:cNvPr id="41" name="s2ct">
            <a:extLst xmlns:a="http://schemas.openxmlformats.org/drawingml/2006/main">
              <a:ext uri="{FF2B5EF4-FFF2-40B4-BE49-F238E27FC236}">
                <a16:creationId xmlns:a16="http://schemas.microsoft.com/office/drawing/2014/main" id="{DB932CBE-A6A5-4891-AD5A-D18339225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876800"/>
            <a:ext cx="106203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A9600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A96000"/>
                </a:solidFill>
                <a:latin typeface="Arial"/>
                <a:ea typeface="Arial"/>
                <a:cs typeface="Arial"/>
              </a:rPr>
              <a:t>ЦЕЛЬ 2030: S4–S5</a:t>
            </a:r>
          </a:p>
        </p:txBody>
      </p:sp>
      <p:sp>
        <p:nvSpPr>
          <p:cNvPr id="42" name="s2cb">
            <a:extLst xmlns:a="http://schemas.openxmlformats.org/drawingml/2006/main">
              <a:ext uri="{FF2B5EF4-FFF2-40B4-BE49-F238E27FC236}">
                <a16:creationId xmlns:a16="http://schemas.microsoft.com/office/drawing/2014/main" id="{ED0A5A03-8D6C-493C-B65A-7D08E9984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219700"/>
            <a:ext cx="10620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Доказательный граф + автоматизированные проверки. S6 — только при закреплённых полномочиях и человеческом контроле.</a:t>
            </a:r>
          </a:p>
        </p:txBody>
      </p:sp>
    </p:spTree>
    <p:extLst>
      <p:ext uri="{BB962C8B-B14F-4D97-AF65-F5344CB8AC3E}">
        <p14:creationId xmlns:p14="http://schemas.microsoft.com/office/powerpoint/2010/main" val="211228143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ta3">
            <a:extLst xmlns:a="http://schemas.openxmlformats.org/drawingml/2006/main">
              <a:ext uri="{FF2B5EF4-FFF2-40B4-BE49-F238E27FC236}">
                <a16:creationId xmlns:a16="http://schemas.microsoft.com/office/drawing/2014/main" id="{22CF397A-DF4E-4527-AF4E-9CE1E05AC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333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" name="t3">
            <a:extLst xmlns:a="http://schemas.openxmlformats.org/drawingml/2006/main">
              <a:ext uri="{FF2B5EF4-FFF2-40B4-BE49-F238E27FC236}">
                <a16:creationId xmlns:a16="http://schemas.microsoft.com/office/drawing/2014/main" id="{95421C1C-9416-4588-B799-856D01620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6225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Обмен данными ещё не создаёт доверия</a:t>
            </a:r>
          </a:p>
        </p:txBody>
      </p:sp>
      <p:sp>
        <p:nvSpPr>
          <p:cNvPr id="3" name="sr3">
            <a:extLst xmlns:a="http://schemas.openxmlformats.org/drawingml/2006/main">
              <a:ext uri="{FF2B5EF4-FFF2-40B4-BE49-F238E27FC236}">
                <a16:creationId xmlns:a16="http://schemas.microsoft.com/office/drawing/2014/main" id="{B865DCFE-920C-4836-99D1-419EC01B8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152525"/>
            <a:ext cx="2190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4" name="st3">
            <a:extLst xmlns:a="http://schemas.openxmlformats.org/drawingml/2006/main">
              <a:ext uri="{FF2B5EF4-FFF2-40B4-BE49-F238E27FC236}">
                <a16:creationId xmlns:a16="http://schemas.microsoft.com/office/drawing/2014/main" id="{4760AA36-301D-43FD-8568-B0710C487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057275"/>
            <a:ext cx="2333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АРХИТЕКТУРА ДОВЕРИЯ</a:t>
            </a:r>
          </a:p>
        </p:txBody>
      </p:sp>
      <p:sp>
        <p:nvSpPr>
          <p:cNvPr id="5" name="n3">
            <a:extLst xmlns:a="http://schemas.openxmlformats.org/drawingml/2006/main">
              <a:ext uri="{FF2B5EF4-FFF2-40B4-BE49-F238E27FC236}">
                <a16:creationId xmlns:a16="http://schemas.microsoft.com/office/drawing/2014/main" id="{E30F49D1-881E-4E0D-8848-17516C759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6" name="s3lead">
            <a:extLst xmlns:a="http://schemas.openxmlformats.org/drawingml/2006/main">
              <a:ext uri="{FF2B5EF4-FFF2-40B4-BE49-F238E27FC236}">
                <a16:creationId xmlns:a16="http://schemas.microsoft.com/office/drawing/2014/main" id="{EEB45CAF-D782-49DB-9E59-8936277B4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419225"/>
            <a:ext cx="10810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Системы могут передать одну и ту же запись — и всё равно расходиться в версии, источнике и смысле.</a:t>
            </a:r>
          </a:p>
        </p:txBody>
      </p:sp>
      <p:sp>
        <p:nvSpPr>
          <p:cNvPr id="7" name="s3p0r">
            <a:extLst xmlns:a="http://schemas.openxmlformats.org/drawingml/2006/main">
              <a:ext uri="{FF2B5EF4-FFF2-40B4-BE49-F238E27FC236}">
                <a16:creationId xmlns:a16="http://schemas.microsoft.com/office/drawing/2014/main" id="{F5D6D983-830A-4035-B117-F2D46C607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352675"/>
            <a:ext cx="533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8" name="s3p0l">
            <a:extLst xmlns:a="http://schemas.openxmlformats.org/drawingml/2006/main">
              <a:ext uri="{FF2B5EF4-FFF2-40B4-BE49-F238E27FC236}">
                <a16:creationId xmlns:a16="http://schemas.microsoft.com/office/drawing/2014/main" id="{3CD3CD14-7D78-4503-BD8F-A96754237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514600"/>
            <a:ext cx="3314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ИДЕНТИЧНОСТЬ</a:t>
            </a:r>
          </a:p>
        </p:txBody>
      </p:sp>
      <p:sp>
        <p:nvSpPr>
          <p:cNvPr id="9" name="s3p0b">
            <a:extLst xmlns:a="http://schemas.openxmlformats.org/drawingml/2006/main">
              <a:ext uri="{FF2B5EF4-FFF2-40B4-BE49-F238E27FC236}">
                <a16:creationId xmlns:a16="http://schemas.microsoft.com/office/drawing/2014/main" id="{558BE26D-60FF-4E16-930E-2E20B31E4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943225"/>
            <a:ext cx="33147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один объект получает разные номера</a:t>
            </a:r>
          </a:p>
        </p:txBody>
      </p:sp>
      <p:sp>
        <p:nvSpPr>
          <p:cNvPr id="10" name="s3p1r">
            <a:extLst xmlns:a="http://schemas.openxmlformats.org/drawingml/2006/main">
              <a:ext uri="{FF2B5EF4-FFF2-40B4-BE49-F238E27FC236}">
                <a16:creationId xmlns:a16="http://schemas.microsoft.com/office/drawing/2014/main" id="{BB60BEE7-0B23-41F6-9BF5-3802C2740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2352675"/>
            <a:ext cx="533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11" name="s3p1l">
            <a:extLst xmlns:a="http://schemas.openxmlformats.org/drawingml/2006/main">
              <a:ext uri="{FF2B5EF4-FFF2-40B4-BE49-F238E27FC236}">
                <a16:creationId xmlns:a16="http://schemas.microsoft.com/office/drawing/2014/main" id="{24D67084-0B85-40FC-89C6-A5DA65AEF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2514600"/>
            <a:ext cx="3314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ВЕРСИЯ</a:t>
            </a:r>
          </a:p>
        </p:txBody>
      </p:sp>
      <p:sp>
        <p:nvSpPr>
          <p:cNvPr id="12" name="s3p1b">
            <a:extLst xmlns:a="http://schemas.openxmlformats.org/drawingml/2006/main">
              <a:ext uri="{FF2B5EF4-FFF2-40B4-BE49-F238E27FC236}">
                <a16:creationId xmlns:a16="http://schemas.microsoft.com/office/drawing/2014/main" id="{98FFB05A-1131-4CCF-9192-65AB03B7A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2943225"/>
            <a:ext cx="33147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заключение относится к старому проекту</a:t>
            </a:r>
          </a:p>
        </p:txBody>
      </p:sp>
      <p:sp>
        <p:nvSpPr>
          <p:cNvPr id="13" name="s3p2r">
            <a:extLst xmlns:a="http://schemas.openxmlformats.org/drawingml/2006/main">
              <a:ext uri="{FF2B5EF4-FFF2-40B4-BE49-F238E27FC236}">
                <a16:creationId xmlns:a16="http://schemas.microsoft.com/office/drawing/2014/main" id="{CBD36193-DE19-42D2-9199-84AF57664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2352675"/>
            <a:ext cx="533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14" name="s3p2l">
            <a:extLst xmlns:a="http://schemas.openxmlformats.org/drawingml/2006/main">
              <a:ext uri="{FF2B5EF4-FFF2-40B4-BE49-F238E27FC236}">
                <a16:creationId xmlns:a16="http://schemas.microsoft.com/office/drawing/2014/main" id="{FE75BE11-4A77-4286-97E8-27C4677A5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2514600"/>
            <a:ext cx="3314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ПРОИСХОЖДЕНИЕ</a:t>
            </a:r>
          </a:p>
        </p:txBody>
      </p:sp>
      <p:sp>
        <p:nvSpPr>
          <p:cNvPr id="15" name="s3p2b">
            <a:extLst xmlns:a="http://schemas.openxmlformats.org/drawingml/2006/main">
              <a:ext uri="{FF2B5EF4-FFF2-40B4-BE49-F238E27FC236}">
                <a16:creationId xmlns:a16="http://schemas.microsoft.com/office/drawing/2014/main" id="{86EA2CF0-932D-4C4A-9E6D-00DC21748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2943225"/>
            <a:ext cx="33147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публичный показатель не ведёт к источнику</a:t>
            </a:r>
          </a:p>
        </p:txBody>
      </p:sp>
      <p:sp>
        <p:nvSpPr>
          <p:cNvPr id="16" name="s3p3r">
            <a:extLst xmlns:a="http://schemas.openxmlformats.org/drawingml/2006/main">
              <a:ext uri="{FF2B5EF4-FFF2-40B4-BE49-F238E27FC236}">
                <a16:creationId xmlns:a16="http://schemas.microsoft.com/office/drawing/2014/main" id="{E41BDC11-8C44-48B7-B124-E8F188585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952875"/>
            <a:ext cx="533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17" name="s3p3l">
            <a:extLst xmlns:a="http://schemas.openxmlformats.org/drawingml/2006/main">
              <a:ext uri="{FF2B5EF4-FFF2-40B4-BE49-F238E27FC236}">
                <a16:creationId xmlns:a16="http://schemas.microsoft.com/office/drawing/2014/main" id="{1644F0BD-1C4E-4034-A04A-9A0961A73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114800"/>
            <a:ext cx="3314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КОМПЕТЕНТНОСТЬ</a:t>
            </a:r>
          </a:p>
        </p:txBody>
      </p:sp>
      <p:sp>
        <p:nvSpPr>
          <p:cNvPr id="18" name="s3p3b">
            <a:extLst xmlns:a="http://schemas.openxmlformats.org/drawingml/2006/main">
              <a:ext uri="{FF2B5EF4-FFF2-40B4-BE49-F238E27FC236}">
                <a16:creationId xmlns:a16="http://schemas.microsoft.com/office/drawing/2014/main" id="{6E6F7842-42FD-43DF-90B6-F10479625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543425"/>
            <a:ext cx="33147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неясно, кто вправе подтверждать</a:t>
            </a:r>
          </a:p>
        </p:txBody>
      </p:sp>
      <p:sp>
        <p:nvSpPr>
          <p:cNvPr id="19" name="s3p4r">
            <a:extLst xmlns:a="http://schemas.openxmlformats.org/drawingml/2006/main">
              <a:ext uri="{FF2B5EF4-FFF2-40B4-BE49-F238E27FC236}">
                <a16:creationId xmlns:a16="http://schemas.microsoft.com/office/drawing/2014/main" id="{4A5DCEF0-0712-460A-AB08-B0807CE53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3952875"/>
            <a:ext cx="533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4444"/>
          </a:solidFill>
          <a:ln xmlns:a="http://schemas.openxmlformats.org/drawingml/2006/main" w="0">
            <a:solidFill>
              <a:srgbClr val="B74444"/>
            </a:solidFill>
            <a:prstDash val="solid"/>
          </a:ln>
        </p:spPr>
      </p:sp>
      <p:sp>
        <p:nvSpPr>
          <p:cNvPr id="20" name="s3p4l">
            <a:extLst xmlns:a="http://schemas.openxmlformats.org/drawingml/2006/main">
              <a:ext uri="{FF2B5EF4-FFF2-40B4-BE49-F238E27FC236}">
                <a16:creationId xmlns:a16="http://schemas.microsoft.com/office/drawing/2014/main" id="{5CDC47B1-92A9-4CCB-B2AC-66985EEA9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4114800"/>
            <a:ext cx="3314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СРОК</a:t>
            </a:r>
          </a:p>
        </p:txBody>
      </p:sp>
      <p:sp>
        <p:nvSpPr>
          <p:cNvPr id="21" name="s3p4b">
            <a:extLst xmlns:a="http://schemas.openxmlformats.org/drawingml/2006/main">
              <a:ext uri="{FF2B5EF4-FFF2-40B4-BE49-F238E27FC236}">
                <a16:creationId xmlns:a16="http://schemas.microsoft.com/office/drawing/2014/main" id="{37A78D56-C5C0-4283-A9F4-03DC35F57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4543425"/>
            <a:ext cx="33147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решение продолжает действовать после изменения</a:t>
            </a:r>
          </a:p>
        </p:txBody>
      </p:sp>
      <p:sp>
        <p:nvSpPr>
          <p:cNvPr id="22" name="s3p5r">
            <a:extLst xmlns:a="http://schemas.openxmlformats.org/drawingml/2006/main">
              <a:ext uri="{FF2B5EF4-FFF2-40B4-BE49-F238E27FC236}">
                <a16:creationId xmlns:a16="http://schemas.microsoft.com/office/drawing/2014/main" id="{5D2E1E64-A022-4168-A7E3-629290BC0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3952875"/>
            <a:ext cx="533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4444"/>
          </a:solidFill>
          <a:ln xmlns:a="http://schemas.openxmlformats.org/drawingml/2006/main" w="0">
            <a:solidFill>
              <a:srgbClr val="B74444"/>
            </a:solidFill>
            <a:prstDash val="solid"/>
          </a:ln>
        </p:spPr>
      </p:sp>
      <p:sp>
        <p:nvSpPr>
          <p:cNvPr id="23" name="s3p5l">
            <a:extLst xmlns:a="http://schemas.openxmlformats.org/drawingml/2006/main">
              <a:ext uri="{FF2B5EF4-FFF2-40B4-BE49-F238E27FC236}">
                <a16:creationId xmlns:a16="http://schemas.microsoft.com/office/drawing/2014/main" id="{F521E007-E54A-445C-A8F6-9C164E49F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4114800"/>
            <a:ext cx="3314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ИИ</a:t>
            </a:r>
          </a:p>
        </p:txBody>
      </p:sp>
      <p:sp>
        <p:nvSpPr>
          <p:cNvPr id="24" name="s3p5b">
            <a:extLst xmlns:a="http://schemas.openxmlformats.org/drawingml/2006/main">
              <a:ext uri="{FF2B5EF4-FFF2-40B4-BE49-F238E27FC236}">
                <a16:creationId xmlns:a16="http://schemas.microsoft.com/office/drawing/2014/main" id="{CBD2DCF9-C68F-46B0-A060-FF087D949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4543425"/>
            <a:ext cx="33147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автоматический вывод не имеет границ</a:t>
            </a:r>
          </a:p>
        </p:txBody>
      </p:sp>
      <p:sp>
        <p:nvSpPr>
          <p:cNvPr id="25" name="s3b">
            <a:extLst xmlns:a="http://schemas.openxmlformats.org/drawingml/2006/main">
              <a:ext uri="{FF2B5EF4-FFF2-40B4-BE49-F238E27FC236}">
                <a16:creationId xmlns:a16="http://schemas.microsoft.com/office/drawing/2014/main" id="{A9B38014-B3E6-49DF-9F3F-3A20E2D20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572125"/>
            <a:ext cx="11306175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0">
            <a:solidFill>
              <a:srgbClr val="EAF5FB"/>
            </a:solidFill>
            <a:prstDash val="solid"/>
          </a:ln>
        </p:spPr>
      </p:sp>
      <p:sp>
        <p:nvSpPr>
          <p:cNvPr id="26" name="s3bt">
            <a:extLst xmlns:a="http://schemas.openxmlformats.org/drawingml/2006/main">
              <a:ext uri="{FF2B5EF4-FFF2-40B4-BE49-F238E27FC236}">
                <a16:creationId xmlns:a16="http://schemas.microsoft.com/office/drawing/2014/main" id="{F632B22D-1759-456D-83FF-7304C0E23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676900"/>
            <a:ext cx="108870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Новая единица управления — проверяемое утверждение с историей происхождения.</a:t>
            </a:r>
          </a:p>
        </p:txBody>
      </p:sp>
    </p:spTree>
    <p:extLst>
      <p:ext uri="{BB962C8B-B14F-4D97-AF65-F5344CB8AC3E}">
        <p14:creationId xmlns:p14="http://schemas.microsoft.com/office/powerpoint/2010/main" val="25462854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ta4">
            <a:extLst xmlns:a="http://schemas.openxmlformats.org/drawingml/2006/main">
              <a:ext uri="{FF2B5EF4-FFF2-40B4-BE49-F238E27FC236}">
                <a16:creationId xmlns:a16="http://schemas.microsoft.com/office/drawing/2014/main" id="{BD58CBD1-6F44-47BF-B742-1BE942691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333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" name="t4">
            <a:extLst xmlns:a="http://schemas.openxmlformats.org/drawingml/2006/main">
              <a:ext uri="{FF2B5EF4-FFF2-40B4-BE49-F238E27FC236}">
                <a16:creationId xmlns:a16="http://schemas.microsoft.com/office/drawing/2014/main" id="{3273267B-4BB4-4E69-8342-FD82AD506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6225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Девять систем образуют один жизненный цикл</a:t>
            </a:r>
          </a:p>
        </p:txBody>
      </p:sp>
      <p:sp>
        <p:nvSpPr>
          <p:cNvPr id="3" name="sr4">
            <a:extLst xmlns:a="http://schemas.openxmlformats.org/drawingml/2006/main">
              <a:ext uri="{FF2B5EF4-FFF2-40B4-BE49-F238E27FC236}">
                <a16:creationId xmlns:a16="http://schemas.microsoft.com/office/drawing/2014/main" id="{A485584C-4461-4DBD-B028-D7E240C3F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152525"/>
            <a:ext cx="2190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4" name="st4">
            <a:extLst xmlns:a="http://schemas.openxmlformats.org/drawingml/2006/main">
              <a:ext uri="{FF2B5EF4-FFF2-40B4-BE49-F238E27FC236}">
                <a16:creationId xmlns:a16="http://schemas.microsoft.com/office/drawing/2014/main" id="{36811AA7-FE2B-4B70-B0C0-4B68B8ED1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057275"/>
            <a:ext cx="2333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АРХИТЕКТУРА ДОВЕРИЯ</a:t>
            </a:r>
          </a:p>
        </p:txBody>
      </p:sp>
      <p:sp>
        <p:nvSpPr>
          <p:cNvPr id="5" name="n4">
            <a:extLst xmlns:a="http://schemas.openxmlformats.org/drawingml/2006/main">
              <a:ext uri="{FF2B5EF4-FFF2-40B4-BE49-F238E27FC236}">
                <a16:creationId xmlns:a16="http://schemas.microsoft.com/office/drawing/2014/main" id="{DDBCA80A-FAEA-4CE1-B508-6DC0E1C61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6" name="s4r0">
            <a:extLst xmlns:a="http://schemas.openxmlformats.org/drawingml/2006/main">
              <a:ext uri="{FF2B5EF4-FFF2-40B4-BE49-F238E27FC236}">
                <a16:creationId xmlns:a16="http://schemas.microsoft.com/office/drawing/2014/main" id="{8CE0E66D-8840-4B79-B59E-7F47F4FED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438275"/>
            <a:ext cx="419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7" name="s4l0">
            <a:extLst xmlns:a="http://schemas.openxmlformats.org/drawingml/2006/main">
              <a:ext uri="{FF2B5EF4-FFF2-40B4-BE49-F238E27FC236}">
                <a16:creationId xmlns:a16="http://schemas.microsoft.com/office/drawing/2014/main" id="{9ADF03E2-80E4-458E-9BA0-30A18BC2C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600200"/>
            <a:ext cx="32099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СТРОЙКОМПЛЕКС.РФ</a:t>
            </a:r>
          </a:p>
        </p:txBody>
      </p:sp>
      <p:sp>
        <p:nvSpPr>
          <p:cNvPr id="8" name="s4b0">
            <a:extLst xmlns:a="http://schemas.openxmlformats.org/drawingml/2006/main">
              <a:ext uri="{FF2B5EF4-FFF2-40B4-BE49-F238E27FC236}">
                <a16:creationId xmlns:a16="http://schemas.microsoft.com/office/drawing/2014/main" id="{E4708494-F208-401E-B058-F2EF99EDA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019300"/>
            <a:ext cx="3219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федеральная интеграция</a:t>
            </a:r>
          </a:p>
        </p:txBody>
      </p:sp>
      <p:sp>
        <p:nvSpPr>
          <p:cNvPr id="9" name="s4r1">
            <a:extLst xmlns:a="http://schemas.openxmlformats.org/drawingml/2006/main">
              <a:ext uri="{FF2B5EF4-FFF2-40B4-BE49-F238E27FC236}">
                <a16:creationId xmlns:a16="http://schemas.microsoft.com/office/drawing/2014/main" id="{7BE814A9-97E1-451A-94CC-DCF01564A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1438275"/>
            <a:ext cx="419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10" name="s4l1">
            <a:extLst xmlns:a="http://schemas.openxmlformats.org/drawingml/2006/main">
              <a:ext uri="{FF2B5EF4-FFF2-40B4-BE49-F238E27FC236}">
                <a16:creationId xmlns:a16="http://schemas.microsoft.com/office/drawing/2014/main" id="{7B4C0FB0-6AD5-499A-AD81-852299AE2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1600200"/>
            <a:ext cx="32099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ГИСОГД</a:t>
            </a:r>
          </a:p>
        </p:txBody>
      </p:sp>
      <p:sp>
        <p:nvSpPr>
          <p:cNvPr id="11" name="s4b1">
            <a:extLst xmlns:a="http://schemas.openxmlformats.org/drawingml/2006/main">
              <a:ext uri="{FF2B5EF4-FFF2-40B4-BE49-F238E27FC236}">
                <a16:creationId xmlns:a16="http://schemas.microsoft.com/office/drawing/2014/main" id="{E3038375-1F08-4250-9107-342B37EED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2019300"/>
            <a:ext cx="3219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территориальный контекст</a:t>
            </a:r>
          </a:p>
        </p:txBody>
      </p:sp>
      <p:sp>
        <p:nvSpPr>
          <p:cNvPr id="12" name="s4r2">
            <a:extLst xmlns:a="http://schemas.openxmlformats.org/drawingml/2006/main">
              <a:ext uri="{FF2B5EF4-FFF2-40B4-BE49-F238E27FC236}">
                <a16:creationId xmlns:a16="http://schemas.microsoft.com/office/drawing/2014/main" id="{BF229B12-E6C5-4C50-942B-4DF1FFA36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1438275"/>
            <a:ext cx="419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13" name="s4l2">
            <a:extLst xmlns:a="http://schemas.openxmlformats.org/drawingml/2006/main">
              <a:ext uri="{FF2B5EF4-FFF2-40B4-BE49-F238E27FC236}">
                <a16:creationId xmlns:a16="http://schemas.microsoft.com/office/drawing/2014/main" id="{8F58FC4E-2A04-4952-B85E-D171A7415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1600200"/>
            <a:ext cx="32099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ИСУП</a:t>
            </a:r>
          </a:p>
        </p:txBody>
      </p:sp>
      <p:sp>
        <p:nvSpPr>
          <p:cNvPr id="14" name="s4b2">
            <a:extLst xmlns:a="http://schemas.openxmlformats.org/drawingml/2006/main">
              <a:ext uri="{FF2B5EF4-FFF2-40B4-BE49-F238E27FC236}">
                <a16:creationId xmlns:a16="http://schemas.microsoft.com/office/drawing/2014/main" id="{FADE9425-64FD-4060-A3A3-4D0150DC1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2019300"/>
            <a:ext cx="3219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проект и исполнение</a:t>
            </a:r>
          </a:p>
        </p:txBody>
      </p:sp>
      <p:sp>
        <p:nvSpPr>
          <p:cNvPr id="15" name="s4r3">
            <a:extLst xmlns:a="http://schemas.openxmlformats.org/drawingml/2006/main">
              <a:ext uri="{FF2B5EF4-FFF2-40B4-BE49-F238E27FC236}">
                <a16:creationId xmlns:a16="http://schemas.microsoft.com/office/drawing/2014/main" id="{CB0EAFF8-B5D5-4679-A587-A11E541DF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876550"/>
            <a:ext cx="419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16" name="s4l3">
            <a:extLst xmlns:a="http://schemas.openxmlformats.org/drawingml/2006/main">
              <a:ext uri="{FF2B5EF4-FFF2-40B4-BE49-F238E27FC236}">
                <a16:creationId xmlns:a16="http://schemas.microsoft.com/office/drawing/2014/main" id="{35DA9B08-033A-4250-B3CB-CB6EC505E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038475"/>
            <a:ext cx="32099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ЕГРЗ</a:t>
            </a:r>
          </a:p>
        </p:txBody>
      </p:sp>
      <p:sp>
        <p:nvSpPr>
          <p:cNvPr id="17" name="s4b3">
            <a:extLst xmlns:a="http://schemas.openxmlformats.org/drawingml/2006/main">
              <a:ext uri="{FF2B5EF4-FFF2-40B4-BE49-F238E27FC236}">
                <a16:creationId xmlns:a16="http://schemas.microsoft.com/office/drawing/2014/main" id="{CF8F3990-3181-4DB6-B8B6-D5D14CA4F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457575"/>
            <a:ext cx="3219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экспертное решение</a:t>
            </a:r>
          </a:p>
        </p:txBody>
      </p:sp>
      <p:sp>
        <p:nvSpPr>
          <p:cNvPr id="18" name="s4r4">
            <a:extLst xmlns:a="http://schemas.openxmlformats.org/drawingml/2006/main">
              <a:ext uri="{FF2B5EF4-FFF2-40B4-BE49-F238E27FC236}">
                <a16:creationId xmlns:a16="http://schemas.microsoft.com/office/drawing/2014/main" id="{048A4D90-EB08-44BD-9851-A7CD105BB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2876550"/>
            <a:ext cx="419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19" name="s4l4">
            <a:extLst xmlns:a="http://schemas.openxmlformats.org/drawingml/2006/main">
              <a:ext uri="{FF2B5EF4-FFF2-40B4-BE49-F238E27FC236}">
                <a16:creationId xmlns:a16="http://schemas.microsoft.com/office/drawing/2014/main" id="{4DB19D7D-4105-49A8-8F6F-FD685552B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3038475"/>
            <a:ext cx="32099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ФГИС ЦС</a:t>
            </a:r>
          </a:p>
        </p:txBody>
      </p:sp>
      <p:sp>
        <p:nvSpPr>
          <p:cNvPr id="20" name="s4b4">
            <a:extLst xmlns:a="http://schemas.openxmlformats.org/drawingml/2006/main">
              <a:ext uri="{FF2B5EF4-FFF2-40B4-BE49-F238E27FC236}">
                <a16:creationId xmlns:a16="http://schemas.microsoft.com/office/drawing/2014/main" id="{C6CAC41F-832C-40D9-AD20-59372DE3F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3457575"/>
            <a:ext cx="3219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стоимостный эталон</a:t>
            </a:r>
          </a:p>
        </p:txBody>
      </p:sp>
      <p:sp>
        <p:nvSpPr>
          <p:cNvPr id="21" name="s4r5">
            <a:extLst xmlns:a="http://schemas.openxmlformats.org/drawingml/2006/main">
              <a:ext uri="{FF2B5EF4-FFF2-40B4-BE49-F238E27FC236}">
                <a16:creationId xmlns:a16="http://schemas.microsoft.com/office/drawing/2014/main" id="{87E5CC83-196F-4F39-B642-1863BEA75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2876550"/>
            <a:ext cx="419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22" name="s4l5">
            <a:extLst xmlns:a="http://schemas.openxmlformats.org/drawingml/2006/main">
              <a:ext uri="{FF2B5EF4-FFF2-40B4-BE49-F238E27FC236}">
                <a16:creationId xmlns:a16="http://schemas.microsoft.com/office/drawing/2014/main" id="{C93CBC47-9C3D-4E48-A0D3-B9E11ADC6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3038475"/>
            <a:ext cx="32099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ЕИСЖС</a:t>
            </a:r>
          </a:p>
        </p:txBody>
      </p:sp>
      <p:sp>
        <p:nvSpPr>
          <p:cNvPr id="23" name="s4b5">
            <a:extLst xmlns:a="http://schemas.openxmlformats.org/drawingml/2006/main">
              <a:ext uri="{FF2B5EF4-FFF2-40B4-BE49-F238E27FC236}">
                <a16:creationId xmlns:a16="http://schemas.microsoft.com/office/drawing/2014/main" id="{11C6F0D0-32A5-48CB-95D6-DD3325503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3457575"/>
            <a:ext cx="3219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публичное состояние</a:t>
            </a:r>
          </a:p>
        </p:txBody>
      </p:sp>
      <p:sp>
        <p:nvSpPr>
          <p:cNvPr id="24" name="s4r6">
            <a:extLst xmlns:a="http://schemas.openxmlformats.org/drawingml/2006/main">
              <a:ext uri="{FF2B5EF4-FFF2-40B4-BE49-F238E27FC236}">
                <a16:creationId xmlns:a16="http://schemas.microsoft.com/office/drawing/2014/main" id="{EA56BEF0-3CE4-4BF2-9543-C7C8FA512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314825"/>
            <a:ext cx="419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5" name="s4l6">
            <a:extLst xmlns:a="http://schemas.openxmlformats.org/drawingml/2006/main">
              <a:ext uri="{FF2B5EF4-FFF2-40B4-BE49-F238E27FC236}">
                <a16:creationId xmlns:a16="http://schemas.microsoft.com/office/drawing/2014/main" id="{773EC67F-962D-4493-9E38-7468D481E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476750"/>
            <a:ext cx="32099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НСПД</a:t>
            </a:r>
          </a:p>
        </p:txBody>
      </p:sp>
      <p:sp>
        <p:nvSpPr>
          <p:cNvPr id="26" name="s4b6">
            <a:extLst xmlns:a="http://schemas.openxmlformats.org/drawingml/2006/main">
              <a:ext uri="{FF2B5EF4-FFF2-40B4-BE49-F238E27FC236}">
                <a16:creationId xmlns:a16="http://schemas.microsoft.com/office/drawing/2014/main" id="{BF2AD973-04AF-4C2C-8639-844F2A8F4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895850"/>
            <a:ext cx="3219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пространственная основа</a:t>
            </a:r>
          </a:p>
        </p:txBody>
      </p:sp>
      <p:sp>
        <p:nvSpPr>
          <p:cNvPr id="27" name="s4r7">
            <a:extLst xmlns:a="http://schemas.openxmlformats.org/drawingml/2006/main">
              <a:ext uri="{FF2B5EF4-FFF2-40B4-BE49-F238E27FC236}">
                <a16:creationId xmlns:a16="http://schemas.microsoft.com/office/drawing/2014/main" id="{5945B161-0FB3-4E6A-9307-98055E8D9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4314825"/>
            <a:ext cx="419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8" name="s4l7">
            <a:extLst xmlns:a="http://schemas.openxmlformats.org/drawingml/2006/main">
              <a:ext uri="{FF2B5EF4-FFF2-40B4-BE49-F238E27FC236}">
                <a16:creationId xmlns:a16="http://schemas.microsoft.com/office/drawing/2014/main" id="{6E050369-D664-4676-A7F5-A0F35ED37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4476750"/>
            <a:ext cx="32099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ГИС ТОР КНД</a:t>
            </a:r>
          </a:p>
        </p:txBody>
      </p:sp>
      <p:sp>
        <p:nvSpPr>
          <p:cNvPr id="29" name="s4b7">
            <a:extLst xmlns:a="http://schemas.openxmlformats.org/drawingml/2006/main">
              <a:ext uri="{FF2B5EF4-FFF2-40B4-BE49-F238E27FC236}">
                <a16:creationId xmlns:a16="http://schemas.microsoft.com/office/drawing/2014/main" id="{E98BA403-12BE-485E-8015-F1444319B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4895850"/>
            <a:ext cx="3219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контроль и надзор</a:t>
            </a:r>
          </a:p>
        </p:txBody>
      </p:sp>
      <p:sp>
        <p:nvSpPr>
          <p:cNvPr id="30" name="s4r8">
            <a:extLst xmlns:a="http://schemas.openxmlformats.org/drawingml/2006/main">
              <a:ext uri="{FF2B5EF4-FFF2-40B4-BE49-F238E27FC236}">
                <a16:creationId xmlns:a16="http://schemas.microsoft.com/office/drawing/2014/main" id="{17F8F1A5-D0A4-43E5-B51E-B6F4A2B03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4314825"/>
            <a:ext cx="419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31" name="s4l8">
            <a:extLst xmlns:a="http://schemas.openxmlformats.org/drawingml/2006/main">
              <a:ext uri="{FF2B5EF4-FFF2-40B4-BE49-F238E27FC236}">
                <a16:creationId xmlns:a16="http://schemas.microsoft.com/office/drawing/2014/main" id="{220027B9-308C-47B2-9BFD-B1AEB026D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4476750"/>
            <a:ext cx="32099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ГОСУСЛУГИ</a:t>
            </a:r>
          </a:p>
        </p:txBody>
      </p:sp>
      <p:sp>
        <p:nvSpPr>
          <p:cNvPr id="32" name="s4b8">
            <a:extLst xmlns:a="http://schemas.openxmlformats.org/drawingml/2006/main">
              <a:ext uri="{FF2B5EF4-FFF2-40B4-BE49-F238E27FC236}">
                <a16:creationId xmlns:a16="http://schemas.microsoft.com/office/drawing/2014/main" id="{6277B2E4-B3F6-4CEB-A625-BFD17E3A7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4895850"/>
            <a:ext cx="3219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юридически значимый вход/выход</a:t>
            </a:r>
          </a:p>
        </p:txBody>
      </p:sp>
      <p:sp>
        <p:nvSpPr>
          <p:cNvPr id="33" name="s4f">
            <a:extLst xmlns:a="http://schemas.openxmlformats.org/drawingml/2006/main">
              <a:ext uri="{FF2B5EF4-FFF2-40B4-BE49-F238E27FC236}">
                <a16:creationId xmlns:a16="http://schemas.microsoft.com/office/drawing/2014/main" id="{A3E4871E-BD46-4076-9E04-5895BB340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810250"/>
            <a:ext cx="11306175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E7F6EE"/>
          </a:solidFill>
          <a:ln xmlns:a="http://schemas.openxmlformats.org/drawingml/2006/main" w="0">
            <a:solidFill>
              <a:srgbClr val="E7F6EE"/>
            </a:solidFill>
            <a:prstDash val="solid"/>
          </a:ln>
        </p:spPr>
      </p:sp>
      <p:sp>
        <p:nvSpPr>
          <p:cNvPr id="34" name="s4ft">
            <a:extLst xmlns:a="http://schemas.openxmlformats.org/drawingml/2006/main">
              <a:ext uri="{FF2B5EF4-FFF2-40B4-BE49-F238E27FC236}">
                <a16:creationId xmlns:a16="http://schemas.microsoft.com/office/drawing/2014/main" id="{1885F9A6-EDDB-48AE-8698-697B4D44B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886450"/>
            <a:ext cx="10972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77A5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7A58"/>
                </a:solidFill>
                <a:latin typeface="Arial"/>
                <a:ea typeface="Arial"/>
                <a:cs typeface="Arial"/>
              </a:rPr>
              <a:t>Доверие возникает в связях: ID объекта • версия • источник • решение • событие пересмотра</a:t>
            </a:r>
          </a:p>
        </p:txBody>
      </p:sp>
    </p:spTree>
    <p:extLst>
      <p:ext uri="{BB962C8B-B14F-4D97-AF65-F5344CB8AC3E}">
        <p14:creationId xmlns:p14="http://schemas.microsoft.com/office/powerpoint/2010/main" val="162287210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ta5">
            <a:extLst xmlns:a="http://schemas.openxmlformats.org/drawingml/2006/main">
              <a:ext uri="{FF2B5EF4-FFF2-40B4-BE49-F238E27FC236}">
                <a16:creationId xmlns:a16="http://schemas.microsoft.com/office/drawing/2014/main" id="{E0FC839C-EF9C-4FA5-B757-3743B2703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333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" name="t5">
            <a:extLst xmlns:a="http://schemas.openxmlformats.org/drawingml/2006/main">
              <a:ext uri="{FF2B5EF4-FFF2-40B4-BE49-F238E27FC236}">
                <a16:creationId xmlns:a16="http://schemas.microsoft.com/office/drawing/2014/main" id="{1D62ADE6-AF93-400D-B1E4-AE3437B2A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6225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Стройкомплекс.РФ связывает федеральный и региональный уровни</a:t>
            </a:r>
          </a:p>
        </p:txBody>
      </p:sp>
      <p:sp>
        <p:nvSpPr>
          <p:cNvPr id="3" name="sr5">
            <a:extLst xmlns:a="http://schemas.openxmlformats.org/drawingml/2006/main">
              <a:ext uri="{FF2B5EF4-FFF2-40B4-BE49-F238E27FC236}">
                <a16:creationId xmlns:a16="http://schemas.microsoft.com/office/drawing/2014/main" id="{E57675CF-50E9-48C2-8190-F8A4B4458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152525"/>
            <a:ext cx="2190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4" name="st5">
            <a:extLst xmlns:a="http://schemas.openxmlformats.org/drawingml/2006/main">
              <a:ext uri="{FF2B5EF4-FFF2-40B4-BE49-F238E27FC236}">
                <a16:creationId xmlns:a16="http://schemas.microsoft.com/office/drawing/2014/main" id="{13E49013-9C17-4A8B-947E-3A74AEC21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057275"/>
            <a:ext cx="2333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АРХИТЕКТУРА ДОВЕРИЯ</a:t>
            </a:r>
          </a:p>
        </p:txBody>
      </p:sp>
      <p:sp>
        <p:nvSpPr>
          <p:cNvPr id="5" name="n5">
            <a:extLst xmlns:a="http://schemas.openxmlformats.org/drawingml/2006/main">
              <a:ext uri="{FF2B5EF4-FFF2-40B4-BE49-F238E27FC236}">
                <a16:creationId xmlns:a16="http://schemas.microsoft.com/office/drawing/2014/main" id="{A63393A7-C901-425D-A47C-F1CB6DBDD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6" name="s5p1r">
            <a:extLst xmlns:a="http://schemas.openxmlformats.org/drawingml/2006/main">
              <a:ext uri="{FF2B5EF4-FFF2-40B4-BE49-F238E27FC236}">
                <a16:creationId xmlns:a16="http://schemas.microsoft.com/office/drawing/2014/main" id="{0D743205-7AC4-42AF-B493-6C5419547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562100"/>
            <a:ext cx="533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7" name="s5p1l">
            <a:extLst xmlns:a="http://schemas.openxmlformats.org/drawingml/2006/main">
              <a:ext uri="{FF2B5EF4-FFF2-40B4-BE49-F238E27FC236}">
                <a16:creationId xmlns:a16="http://schemas.microsoft.com/office/drawing/2014/main" id="{2DC78CC9-B863-4A88-908B-F7254DB11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724025"/>
            <a:ext cx="4953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ФЕДЕРАЛЬНЫЙ КОНТУР</a:t>
            </a:r>
          </a:p>
        </p:txBody>
      </p:sp>
      <p:sp>
        <p:nvSpPr>
          <p:cNvPr id="8" name="s5p1b">
            <a:extLst xmlns:a="http://schemas.openxmlformats.org/drawingml/2006/main">
              <a:ext uri="{FF2B5EF4-FFF2-40B4-BE49-F238E27FC236}">
                <a16:creationId xmlns:a16="http://schemas.microsoft.com/office/drawing/2014/main" id="{4ED76383-7EED-45B3-BC76-51D22737C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1526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API • реестр требований • сквозной ID объекта • сервисы и отраслевой мониторинг</a:t>
            </a:r>
          </a:p>
        </p:txBody>
      </p:sp>
      <p:sp>
        <p:nvSpPr>
          <p:cNvPr id="9" name="s5p2r">
            <a:extLst xmlns:a="http://schemas.openxmlformats.org/drawingml/2006/main">
              <a:ext uri="{FF2B5EF4-FFF2-40B4-BE49-F238E27FC236}">
                <a16:creationId xmlns:a16="http://schemas.microsoft.com/office/drawing/2014/main" id="{780F11F9-183A-4E08-A33F-0FA13A393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1562100"/>
            <a:ext cx="533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10" name="s5p2l">
            <a:extLst xmlns:a="http://schemas.openxmlformats.org/drawingml/2006/main">
              <a:ext uri="{FF2B5EF4-FFF2-40B4-BE49-F238E27FC236}">
                <a16:creationId xmlns:a16="http://schemas.microsoft.com/office/drawing/2014/main" id="{FFBBAF26-B8E9-47FC-AAE7-B548A0776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1724025"/>
            <a:ext cx="5048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РЕГИОНАЛЬНЫЕ ГИСОГД</a:t>
            </a:r>
          </a:p>
        </p:txBody>
      </p:sp>
      <p:sp>
        <p:nvSpPr>
          <p:cNvPr id="11" name="s5p2b">
            <a:extLst xmlns:a="http://schemas.openxmlformats.org/drawingml/2006/main">
              <a:ext uri="{FF2B5EF4-FFF2-40B4-BE49-F238E27FC236}">
                <a16:creationId xmlns:a16="http://schemas.microsoft.com/office/drawing/2014/main" id="{4D52964A-A529-4A71-A628-ED7F3704D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2152650"/>
            <a:ext cx="5048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территориальное планирование • ограничения • разрешения • муниципальные процессы</a:t>
            </a:r>
          </a:p>
        </p:txBody>
      </p:sp>
      <p:sp>
        <p:nvSpPr>
          <p:cNvPr id="12" name="s5link">
            <a:extLst xmlns:a="http://schemas.openxmlformats.org/drawingml/2006/main">
              <a:ext uri="{FF2B5EF4-FFF2-40B4-BE49-F238E27FC236}">
                <a16:creationId xmlns:a16="http://schemas.microsoft.com/office/drawing/2014/main" id="{3D3B3483-5028-4DA6-B9BD-BC4A0D116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14975" y="2286000"/>
            <a:ext cx="6191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3" name="s5call">
            <a:extLst xmlns:a="http://schemas.openxmlformats.org/drawingml/2006/main">
              <a:ext uri="{FF2B5EF4-FFF2-40B4-BE49-F238E27FC236}">
                <a16:creationId xmlns:a16="http://schemas.microsoft.com/office/drawing/2014/main" id="{CC6B7A41-B2E6-4E97-ADFD-521896FCA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943350"/>
            <a:ext cx="10953750" cy="1381125"/>
          </a:xfrm>
          <a:prstGeom xmlns:a="http://schemas.openxmlformats.org/drawingml/2006/main" prst="roundRect">
            <a:avLst>
              <a:gd name="adj" fmla="val 5517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317DEB"/>
            </a:solidFill>
            <a:prstDash val="solid"/>
          </a:ln>
        </p:spPr>
      </p:sp>
      <p:sp>
        <p:nvSpPr>
          <p:cNvPr id="14" name="s5ct">
            <a:extLst xmlns:a="http://schemas.openxmlformats.org/drawingml/2006/main">
              <a:ext uri="{FF2B5EF4-FFF2-40B4-BE49-F238E27FC236}">
                <a16:creationId xmlns:a16="http://schemas.microsoft.com/office/drawing/2014/main" id="{4370E134-202E-4EF6-A57D-E7DF716FC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152900"/>
            <a:ext cx="10477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17DEB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317DEB"/>
                </a:solidFill>
                <a:latin typeface="Arial"/>
                <a:ea typeface="Arial"/>
                <a:cs typeface="Arial"/>
              </a:rPr>
              <a:t>ПРАВИЛО ИНТЕГРАЦИИ</a:t>
            </a:r>
          </a:p>
        </p:txBody>
      </p:sp>
      <p:sp>
        <p:nvSpPr>
          <p:cNvPr id="15" name="s5cb">
            <a:extLst xmlns:a="http://schemas.openxmlformats.org/drawingml/2006/main">
              <a:ext uri="{FF2B5EF4-FFF2-40B4-BE49-F238E27FC236}">
                <a16:creationId xmlns:a16="http://schemas.microsoft.com/office/drawing/2014/main" id="{1D3A13E5-8D07-4EB8-BAF9-4412C95DE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562475"/>
            <a:ext cx="104584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Федеральный контур хранит идентификаторы, ключевые статусы и ссылки на авторитетные источники. Регион остаётся владельцем первичной записи.</a:t>
            </a:r>
          </a:p>
        </p:txBody>
      </p:sp>
      <p:sp>
        <p:nvSpPr>
          <p:cNvPr id="16" name="s5f">
            <a:extLst xmlns:a="http://schemas.openxmlformats.org/drawingml/2006/main">
              <a:ext uri="{FF2B5EF4-FFF2-40B4-BE49-F238E27FC236}">
                <a16:creationId xmlns:a16="http://schemas.microsoft.com/office/drawing/2014/main" id="{21C2883A-9571-4C35-A928-C4851B2AE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810250"/>
            <a:ext cx="1095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B74444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B74444"/>
                </a:solidFill>
                <a:latin typeface="Arial"/>
                <a:ea typeface="Arial"/>
                <a:cs typeface="Arial"/>
              </a:rPr>
              <a:t>Контур доверия не должен создавать параллельную копию государства.</a:t>
            </a:r>
          </a:p>
        </p:txBody>
      </p:sp>
    </p:spTree>
    <p:extLst>
      <p:ext uri="{BB962C8B-B14F-4D97-AF65-F5344CB8AC3E}">
        <p14:creationId xmlns:p14="http://schemas.microsoft.com/office/powerpoint/2010/main" val="97888836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4" name="ta6">
            <a:extLst xmlns:a="http://schemas.openxmlformats.org/drawingml/2006/main">
              <a:ext uri="{FF2B5EF4-FFF2-40B4-BE49-F238E27FC236}">
                <a16:creationId xmlns:a16="http://schemas.microsoft.com/office/drawing/2014/main" id="{0A453E69-C0A3-4910-977F-6184CEBE3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333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" name="t6">
            <a:extLst xmlns:a="http://schemas.openxmlformats.org/drawingml/2006/main">
              <a:ext uri="{FF2B5EF4-FFF2-40B4-BE49-F238E27FC236}">
                <a16:creationId xmlns:a16="http://schemas.microsoft.com/office/drawing/2014/main" id="{301E185E-9EA6-4F2B-B534-1119054F4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6225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ИСУП превращает проект в журнал доказательств</a:t>
            </a:r>
          </a:p>
        </p:txBody>
      </p:sp>
      <p:sp>
        <p:nvSpPr>
          <p:cNvPr id="3" name="sr6">
            <a:extLst xmlns:a="http://schemas.openxmlformats.org/drawingml/2006/main">
              <a:ext uri="{FF2B5EF4-FFF2-40B4-BE49-F238E27FC236}">
                <a16:creationId xmlns:a16="http://schemas.microsoft.com/office/drawing/2014/main" id="{F4EEE39C-9165-4A58-9989-3A22B454F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152525"/>
            <a:ext cx="2190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4" name="st6">
            <a:extLst xmlns:a="http://schemas.openxmlformats.org/drawingml/2006/main">
              <a:ext uri="{FF2B5EF4-FFF2-40B4-BE49-F238E27FC236}">
                <a16:creationId xmlns:a16="http://schemas.microsoft.com/office/drawing/2014/main" id="{6165456E-AC4E-428A-B03A-7CF1FCCA0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057275"/>
            <a:ext cx="2333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АРХИТЕКТУРА ДОВЕРИЯ</a:t>
            </a:r>
          </a:p>
        </p:txBody>
      </p:sp>
      <p:sp>
        <p:nvSpPr>
          <p:cNvPr id="5" name="n6">
            <a:extLst xmlns:a="http://schemas.openxmlformats.org/drawingml/2006/main">
              <a:ext uri="{FF2B5EF4-FFF2-40B4-BE49-F238E27FC236}">
                <a16:creationId xmlns:a16="http://schemas.microsoft.com/office/drawing/2014/main" id="{5263D6A3-A9B9-4C9D-BDA1-BD69AE692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6" name="s6c0">
            <a:extLst xmlns:a="http://schemas.openxmlformats.org/drawingml/2006/main">
              <a:ext uri="{FF2B5EF4-FFF2-40B4-BE49-F238E27FC236}">
                <a16:creationId xmlns:a16="http://schemas.microsoft.com/office/drawing/2014/main" id="{983B4242-3373-42CA-BAF5-145701CB1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40970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7" name="s6n0">
            <a:extLst xmlns:a="http://schemas.openxmlformats.org/drawingml/2006/main">
              <a:ext uri="{FF2B5EF4-FFF2-40B4-BE49-F238E27FC236}">
                <a16:creationId xmlns:a16="http://schemas.microsoft.com/office/drawing/2014/main" id="{6EF47691-5F05-47D6-B35D-90E7E3B7D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504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6l0">
            <a:extLst xmlns:a="http://schemas.openxmlformats.org/drawingml/2006/main">
              <a:ext uri="{FF2B5EF4-FFF2-40B4-BE49-F238E27FC236}">
                <a16:creationId xmlns:a16="http://schemas.microsoft.com/office/drawing/2014/main" id="{0C7C4BAC-3851-4AD8-BC96-34E522075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144780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ОБЪЁМ</a:t>
            </a:r>
          </a:p>
        </p:txBody>
      </p:sp>
      <p:sp>
        <p:nvSpPr>
          <p:cNvPr id="9" name="s6b0">
            <a:extLst xmlns:a="http://schemas.openxmlformats.org/drawingml/2006/main">
              <a:ext uri="{FF2B5EF4-FFF2-40B4-BE49-F238E27FC236}">
                <a16:creationId xmlns:a16="http://schemas.microsoft.com/office/drawing/2014/main" id="{96417174-3140-4FB1-9D18-892ECF250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7525" y="1447800"/>
            <a:ext cx="34290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структура работ</a:t>
            </a:r>
          </a:p>
        </p:txBody>
      </p:sp>
      <p:sp>
        <p:nvSpPr>
          <p:cNvPr id="10" name="s6e0">
            <a:extLst xmlns:a="http://schemas.openxmlformats.org/drawingml/2006/main">
              <a:ext uri="{FF2B5EF4-FFF2-40B4-BE49-F238E27FC236}">
                <a16:creationId xmlns:a16="http://schemas.microsoft.com/office/drawing/2014/main" id="{DD7B2CE3-7945-4325-AF92-84C3F6560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1447800"/>
            <a:ext cx="3238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реестр требований</a:t>
            </a:r>
          </a:p>
        </p:txBody>
      </p:sp>
      <p:sp>
        <p:nvSpPr>
          <p:cNvPr id="11" name="s6r0">
            <a:extLst xmlns:a="http://schemas.openxmlformats.org/drawingml/2006/main">
              <a:ext uri="{FF2B5EF4-FFF2-40B4-BE49-F238E27FC236}">
                <a16:creationId xmlns:a16="http://schemas.microsoft.com/office/drawing/2014/main" id="{06F84B5D-CF0E-4767-B1A3-0B301B71F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1819275"/>
            <a:ext cx="9334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2" name="s6c1">
            <a:extLst xmlns:a="http://schemas.openxmlformats.org/drawingml/2006/main">
              <a:ext uri="{FF2B5EF4-FFF2-40B4-BE49-F238E27FC236}">
                <a16:creationId xmlns:a16="http://schemas.microsoft.com/office/drawing/2014/main" id="{1FD4D66C-FBBC-4564-A8A4-FF85C0521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07645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3" name="s6n1">
            <a:extLst xmlns:a="http://schemas.openxmlformats.org/drawingml/2006/main">
              <a:ext uri="{FF2B5EF4-FFF2-40B4-BE49-F238E27FC236}">
                <a16:creationId xmlns:a16="http://schemas.microsoft.com/office/drawing/2014/main" id="{9DFEA667-C68A-45D3-A6BF-0180DD5AC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17170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4" name="s6l1">
            <a:extLst xmlns:a="http://schemas.openxmlformats.org/drawingml/2006/main">
              <a:ext uri="{FF2B5EF4-FFF2-40B4-BE49-F238E27FC236}">
                <a16:creationId xmlns:a16="http://schemas.microsoft.com/office/drawing/2014/main" id="{C1A0A0F3-A1F3-4462-A303-6D3B10BE7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11455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СРОК</a:t>
            </a:r>
          </a:p>
        </p:txBody>
      </p:sp>
      <p:sp>
        <p:nvSpPr>
          <p:cNvPr id="15" name="s6b1">
            <a:extLst xmlns:a="http://schemas.openxmlformats.org/drawingml/2006/main">
              <a:ext uri="{FF2B5EF4-FFF2-40B4-BE49-F238E27FC236}">
                <a16:creationId xmlns:a16="http://schemas.microsoft.com/office/drawing/2014/main" id="{76CA0768-C0E2-446A-BB99-E5DFAC301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7525" y="2114550"/>
            <a:ext cx="34290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график и события</a:t>
            </a:r>
          </a:p>
        </p:txBody>
      </p:sp>
      <p:sp>
        <p:nvSpPr>
          <p:cNvPr id="16" name="s6e1">
            <a:extLst xmlns:a="http://schemas.openxmlformats.org/drawingml/2006/main">
              <a:ext uri="{FF2B5EF4-FFF2-40B4-BE49-F238E27FC236}">
                <a16:creationId xmlns:a16="http://schemas.microsoft.com/office/drawing/2014/main" id="{39FCB8BB-3152-4F0F-8B3D-E9363FF5B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114550"/>
            <a:ext cx="3238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подписанный журнал</a:t>
            </a:r>
          </a:p>
        </p:txBody>
      </p:sp>
      <p:sp>
        <p:nvSpPr>
          <p:cNvPr id="17" name="s6r1">
            <a:extLst xmlns:a="http://schemas.openxmlformats.org/drawingml/2006/main">
              <a:ext uri="{FF2B5EF4-FFF2-40B4-BE49-F238E27FC236}">
                <a16:creationId xmlns:a16="http://schemas.microsoft.com/office/drawing/2014/main" id="{2C5B85F5-A513-48CF-9CCC-19FD119E0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486025"/>
            <a:ext cx="9334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8" name="s6c2">
            <a:extLst xmlns:a="http://schemas.openxmlformats.org/drawingml/2006/main">
              <a:ext uri="{FF2B5EF4-FFF2-40B4-BE49-F238E27FC236}">
                <a16:creationId xmlns:a16="http://schemas.microsoft.com/office/drawing/2014/main" id="{581D3DFD-407F-4AE3-A358-ACF954E2F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74320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19" name="s6n2">
            <a:extLst xmlns:a="http://schemas.openxmlformats.org/drawingml/2006/main">
              <a:ext uri="{FF2B5EF4-FFF2-40B4-BE49-F238E27FC236}">
                <a16:creationId xmlns:a16="http://schemas.microsoft.com/office/drawing/2014/main" id="{F5BC031D-521B-4D72-B58B-D37AF5ABA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8384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0" name="s6l2">
            <a:extLst xmlns:a="http://schemas.openxmlformats.org/drawingml/2006/main">
              <a:ext uri="{FF2B5EF4-FFF2-40B4-BE49-F238E27FC236}">
                <a16:creationId xmlns:a16="http://schemas.microsoft.com/office/drawing/2014/main" id="{1EC04CAD-5F79-48B5-A58D-54141B96D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78130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СТОИМОСТЬ</a:t>
            </a:r>
          </a:p>
        </p:txBody>
      </p:sp>
      <p:sp>
        <p:nvSpPr>
          <p:cNvPr id="21" name="s6b2">
            <a:extLst xmlns:a="http://schemas.openxmlformats.org/drawingml/2006/main">
              <a:ext uri="{FF2B5EF4-FFF2-40B4-BE49-F238E27FC236}">
                <a16:creationId xmlns:a16="http://schemas.microsoft.com/office/drawing/2014/main" id="{DFD269F8-6F2B-4B49-B1D8-BDBD3454D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7525" y="2781300"/>
            <a:ext cx="34290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лимиты и изменения</a:t>
            </a:r>
          </a:p>
        </p:txBody>
      </p:sp>
      <p:sp>
        <p:nvSpPr>
          <p:cNvPr id="22" name="s6e2">
            <a:extLst xmlns:a="http://schemas.openxmlformats.org/drawingml/2006/main">
              <a:ext uri="{FF2B5EF4-FFF2-40B4-BE49-F238E27FC236}">
                <a16:creationId xmlns:a16="http://schemas.microsoft.com/office/drawing/2014/main" id="{2D949379-536A-4338-B534-E47E8788E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781300"/>
            <a:ext cx="3238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ФГИС ЦС</a:t>
            </a:r>
          </a:p>
        </p:txBody>
      </p:sp>
      <p:sp>
        <p:nvSpPr>
          <p:cNvPr id="23" name="s6r2">
            <a:extLst xmlns:a="http://schemas.openxmlformats.org/drawingml/2006/main">
              <a:ext uri="{FF2B5EF4-FFF2-40B4-BE49-F238E27FC236}">
                <a16:creationId xmlns:a16="http://schemas.microsoft.com/office/drawing/2014/main" id="{C1737269-98D6-4BFF-9F03-C935FD5FB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152775"/>
            <a:ext cx="9334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24" name="s6c3">
            <a:extLst xmlns:a="http://schemas.openxmlformats.org/drawingml/2006/main">
              <a:ext uri="{FF2B5EF4-FFF2-40B4-BE49-F238E27FC236}">
                <a16:creationId xmlns:a16="http://schemas.microsoft.com/office/drawing/2014/main" id="{2E29E07E-B6A1-4894-BE66-49183B449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40995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5" name="s6n3">
            <a:extLst xmlns:a="http://schemas.openxmlformats.org/drawingml/2006/main">
              <a:ext uri="{FF2B5EF4-FFF2-40B4-BE49-F238E27FC236}">
                <a16:creationId xmlns:a16="http://schemas.microsoft.com/office/drawing/2014/main" id="{A2165DC8-6C37-4F4F-9982-E703E928B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50520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6" name="s6l3">
            <a:extLst xmlns:a="http://schemas.openxmlformats.org/drawingml/2006/main">
              <a:ext uri="{FF2B5EF4-FFF2-40B4-BE49-F238E27FC236}">
                <a16:creationId xmlns:a16="http://schemas.microsoft.com/office/drawing/2014/main" id="{AF858D19-FE46-4434-9073-3AB173508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44805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ПРОЕКТ</a:t>
            </a:r>
          </a:p>
        </p:txBody>
      </p:sp>
      <p:sp>
        <p:nvSpPr>
          <p:cNvPr id="27" name="s6b3">
            <a:extLst xmlns:a="http://schemas.openxmlformats.org/drawingml/2006/main">
              <a:ext uri="{FF2B5EF4-FFF2-40B4-BE49-F238E27FC236}">
                <a16:creationId xmlns:a16="http://schemas.microsoft.com/office/drawing/2014/main" id="{36F49039-7CDF-43C6-B028-67B952803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7525" y="3448050"/>
            <a:ext cx="34290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информационная модель</a:t>
            </a:r>
          </a:p>
        </p:txBody>
      </p:sp>
      <p:sp>
        <p:nvSpPr>
          <p:cNvPr id="28" name="s6e3">
            <a:extLst xmlns:a="http://schemas.openxmlformats.org/drawingml/2006/main">
              <a:ext uri="{FF2B5EF4-FFF2-40B4-BE49-F238E27FC236}">
                <a16:creationId xmlns:a16="http://schemas.microsoft.com/office/drawing/2014/main" id="{344CBC8B-322D-47E1-AED8-AA931A562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448050"/>
            <a:ext cx="3238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ЕГРЗ</a:t>
            </a:r>
          </a:p>
        </p:txBody>
      </p:sp>
      <p:sp>
        <p:nvSpPr>
          <p:cNvPr id="29" name="s6r3">
            <a:extLst xmlns:a="http://schemas.openxmlformats.org/drawingml/2006/main">
              <a:ext uri="{FF2B5EF4-FFF2-40B4-BE49-F238E27FC236}">
                <a16:creationId xmlns:a16="http://schemas.microsoft.com/office/drawing/2014/main" id="{CE813D11-02F7-4B47-855C-C5A352D70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819525"/>
            <a:ext cx="9334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30" name="s6c4">
            <a:extLst xmlns:a="http://schemas.openxmlformats.org/drawingml/2006/main">
              <a:ext uri="{FF2B5EF4-FFF2-40B4-BE49-F238E27FC236}">
                <a16:creationId xmlns:a16="http://schemas.microsoft.com/office/drawing/2014/main" id="{C6BC47D9-0207-49D1-B77F-8F4C08847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07670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31" name="s6n4">
            <a:extLst xmlns:a="http://schemas.openxmlformats.org/drawingml/2006/main">
              <a:ext uri="{FF2B5EF4-FFF2-40B4-BE49-F238E27FC236}">
                <a16:creationId xmlns:a16="http://schemas.microsoft.com/office/drawing/2014/main" id="{6C9F44DD-BF6D-4244-ADFD-393F8D90A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171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32" name="s6l4">
            <a:extLst xmlns:a="http://schemas.openxmlformats.org/drawingml/2006/main">
              <a:ext uri="{FF2B5EF4-FFF2-40B4-BE49-F238E27FC236}">
                <a16:creationId xmlns:a16="http://schemas.microsoft.com/office/drawing/2014/main" id="{D6CE5893-CE89-4C8C-ACD4-708C81B8A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11480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ТЕРРИТОРИЯ</a:t>
            </a:r>
          </a:p>
        </p:txBody>
      </p:sp>
      <p:sp>
        <p:nvSpPr>
          <p:cNvPr id="33" name="s6b4">
            <a:extLst xmlns:a="http://schemas.openxmlformats.org/drawingml/2006/main">
              <a:ext uri="{FF2B5EF4-FFF2-40B4-BE49-F238E27FC236}">
                <a16:creationId xmlns:a16="http://schemas.microsoft.com/office/drawing/2014/main" id="{57E14AAE-82C6-4AD0-912D-5645C43BA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7525" y="4114800"/>
            <a:ext cx="34290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координаты и ограничения</a:t>
            </a:r>
          </a:p>
        </p:txBody>
      </p:sp>
      <p:sp>
        <p:nvSpPr>
          <p:cNvPr id="34" name="s6e4">
            <a:extLst xmlns:a="http://schemas.openxmlformats.org/drawingml/2006/main">
              <a:ext uri="{FF2B5EF4-FFF2-40B4-BE49-F238E27FC236}">
                <a16:creationId xmlns:a16="http://schemas.microsoft.com/office/drawing/2014/main" id="{4276217D-E4C0-4597-9555-F0A2F3285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114800"/>
            <a:ext cx="3238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НСПД / ГИСОГД</a:t>
            </a:r>
          </a:p>
        </p:txBody>
      </p:sp>
      <p:sp>
        <p:nvSpPr>
          <p:cNvPr id="35" name="s6r4">
            <a:extLst xmlns:a="http://schemas.openxmlformats.org/drawingml/2006/main">
              <a:ext uri="{FF2B5EF4-FFF2-40B4-BE49-F238E27FC236}">
                <a16:creationId xmlns:a16="http://schemas.microsoft.com/office/drawing/2014/main" id="{1CBAC39A-A634-4CA0-9D35-9E8FEC2C4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486275"/>
            <a:ext cx="9334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36" name="s6c5">
            <a:extLst xmlns:a="http://schemas.openxmlformats.org/drawingml/2006/main">
              <a:ext uri="{FF2B5EF4-FFF2-40B4-BE49-F238E27FC236}">
                <a16:creationId xmlns:a16="http://schemas.microsoft.com/office/drawing/2014/main" id="{A73C6AD8-94F8-4330-AE57-7F5C3338D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74345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37" name="s6n5">
            <a:extLst xmlns:a="http://schemas.openxmlformats.org/drawingml/2006/main">
              <a:ext uri="{FF2B5EF4-FFF2-40B4-BE49-F238E27FC236}">
                <a16:creationId xmlns:a16="http://schemas.microsoft.com/office/drawing/2014/main" id="{489CB142-9BE4-40FF-98BF-F14CAFF1C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83870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38" name="s6l5">
            <a:extLst xmlns:a="http://schemas.openxmlformats.org/drawingml/2006/main">
              <a:ext uri="{FF2B5EF4-FFF2-40B4-BE49-F238E27FC236}">
                <a16:creationId xmlns:a16="http://schemas.microsoft.com/office/drawing/2014/main" id="{A6E70AF9-1765-4BFD-A188-415316336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78155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КОНТРОЛЬ</a:t>
            </a:r>
          </a:p>
        </p:txBody>
      </p:sp>
      <p:sp>
        <p:nvSpPr>
          <p:cNvPr id="39" name="s6b5">
            <a:extLst xmlns:a="http://schemas.openxmlformats.org/drawingml/2006/main">
              <a:ext uri="{FF2B5EF4-FFF2-40B4-BE49-F238E27FC236}">
                <a16:creationId xmlns:a16="http://schemas.microsoft.com/office/drawing/2014/main" id="{71AC3AC9-D3E0-41D3-B78C-E2594E37E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7525" y="4781550"/>
            <a:ext cx="34290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риски и устранение</a:t>
            </a:r>
          </a:p>
        </p:txBody>
      </p:sp>
      <p:sp>
        <p:nvSpPr>
          <p:cNvPr id="40" name="s6e5">
            <a:extLst xmlns:a="http://schemas.openxmlformats.org/drawingml/2006/main">
              <a:ext uri="{FF2B5EF4-FFF2-40B4-BE49-F238E27FC236}">
                <a16:creationId xmlns:a16="http://schemas.microsoft.com/office/drawing/2014/main" id="{F20721B9-9928-4DE4-A7BA-BC480DF01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781550"/>
            <a:ext cx="3238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ГИС ТОР КНД</a:t>
            </a:r>
          </a:p>
        </p:txBody>
      </p:sp>
      <p:sp>
        <p:nvSpPr>
          <p:cNvPr id="41" name="s6r5">
            <a:extLst xmlns:a="http://schemas.openxmlformats.org/drawingml/2006/main">
              <a:ext uri="{FF2B5EF4-FFF2-40B4-BE49-F238E27FC236}">
                <a16:creationId xmlns:a16="http://schemas.microsoft.com/office/drawing/2014/main" id="{3B2AB2A1-FAEA-4C50-B5C0-CF4AC5A08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5153025"/>
            <a:ext cx="9334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42" name="s6f">
            <a:extLst xmlns:a="http://schemas.openxmlformats.org/drawingml/2006/main">
              <a:ext uri="{FF2B5EF4-FFF2-40B4-BE49-F238E27FC236}">
                <a16:creationId xmlns:a16="http://schemas.microsoft.com/office/drawing/2014/main" id="{32F3F727-2089-46E7-9DAD-5B570288E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572125"/>
            <a:ext cx="10953750" cy="523875"/>
          </a:xfrm>
          <a:prstGeom xmlns:a="http://schemas.openxmlformats.org/drawingml/2006/main" prst="roundRect">
            <a:avLst>
              <a:gd name="adj" fmla="val 14545"/>
            </a:avLst>
          </a:prstGeom>
          <a:solidFill xmlns:a="http://schemas.openxmlformats.org/drawingml/2006/main">
            <a:srgbClr val="E7F6EE"/>
          </a:solidFill>
          <a:ln xmlns:a="http://schemas.openxmlformats.org/drawingml/2006/main" w="9525">
            <a:solidFill>
              <a:srgbClr val="177A58"/>
            </a:solidFill>
            <a:prstDash val="solid"/>
          </a:ln>
        </p:spPr>
      </p:sp>
      <p:sp>
        <p:nvSpPr>
          <p:cNvPr id="43" name="s6ft">
            <a:extLst xmlns:a="http://schemas.openxmlformats.org/drawingml/2006/main">
              <a:ext uri="{FF2B5EF4-FFF2-40B4-BE49-F238E27FC236}">
                <a16:creationId xmlns:a16="http://schemas.microsoft.com/office/drawing/2014/main" id="{03FD77BF-0F1A-4967-BA3C-E3BF2FF69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" y="5705475"/>
            <a:ext cx="105727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7A58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7A58"/>
                </a:solidFill>
                <a:latin typeface="Arial"/>
                <a:ea typeface="Arial"/>
                <a:cs typeface="Arial"/>
              </a:rPr>
              <a:t>Проектный эталон = точная версия модели + подписи + состав файлов + критерии качества + связь с заключением.</a:t>
            </a:r>
          </a:p>
        </p:txBody>
      </p:sp>
    </p:spTree>
    <p:extLst>
      <p:ext uri="{BB962C8B-B14F-4D97-AF65-F5344CB8AC3E}">
        <p14:creationId xmlns:p14="http://schemas.microsoft.com/office/powerpoint/2010/main" val="184881162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ta7">
            <a:extLst xmlns:a="http://schemas.openxmlformats.org/drawingml/2006/main">
              <a:ext uri="{FF2B5EF4-FFF2-40B4-BE49-F238E27FC236}">
                <a16:creationId xmlns:a16="http://schemas.microsoft.com/office/drawing/2014/main" id="{7478653B-241D-4E1A-92F0-15793951A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333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" name="t7">
            <a:extLst xmlns:a="http://schemas.openxmlformats.org/drawingml/2006/main">
              <a:ext uri="{FF2B5EF4-FFF2-40B4-BE49-F238E27FC236}">
                <a16:creationId xmlns:a16="http://schemas.microsoft.com/office/drawing/2014/main" id="{7546B92E-D6B1-4F14-AE78-EC53A932F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6225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ЕГРЗ должен фиксировать точную версию проверенного проекта</a:t>
            </a:r>
          </a:p>
        </p:txBody>
      </p:sp>
      <p:sp>
        <p:nvSpPr>
          <p:cNvPr id="3" name="sr7">
            <a:extLst xmlns:a="http://schemas.openxmlformats.org/drawingml/2006/main">
              <a:ext uri="{FF2B5EF4-FFF2-40B4-BE49-F238E27FC236}">
                <a16:creationId xmlns:a16="http://schemas.microsoft.com/office/drawing/2014/main" id="{61A203B8-2025-4E9C-9C96-3E1E908D0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152525"/>
            <a:ext cx="2190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4" name="st7">
            <a:extLst xmlns:a="http://schemas.openxmlformats.org/drawingml/2006/main">
              <a:ext uri="{FF2B5EF4-FFF2-40B4-BE49-F238E27FC236}">
                <a16:creationId xmlns:a16="http://schemas.microsoft.com/office/drawing/2014/main" id="{E5195832-3879-4A32-B055-C45ECB158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057275"/>
            <a:ext cx="2333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АРХИТЕКТУРА ДОВЕРИЯ</a:t>
            </a:r>
          </a:p>
        </p:txBody>
      </p:sp>
      <p:sp>
        <p:nvSpPr>
          <p:cNvPr id="5" name="n7">
            <a:extLst xmlns:a="http://schemas.openxmlformats.org/drawingml/2006/main">
              <a:ext uri="{FF2B5EF4-FFF2-40B4-BE49-F238E27FC236}">
                <a16:creationId xmlns:a16="http://schemas.microsoft.com/office/drawing/2014/main" id="{17777287-1CE5-4FBE-8A99-1251A914A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6" name="s7link0">
            <a:extLst xmlns:a="http://schemas.openxmlformats.org/drawingml/2006/main">
              <a:ext uri="{FF2B5EF4-FFF2-40B4-BE49-F238E27FC236}">
                <a16:creationId xmlns:a16="http://schemas.microsoft.com/office/drawing/2014/main" id="{C1B1B507-61E2-42EB-9598-BAE1190EC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" y="2114550"/>
            <a:ext cx="16287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7" name="s7c0">
            <a:extLst xmlns:a="http://schemas.openxmlformats.org/drawingml/2006/main">
              <a:ext uri="{FF2B5EF4-FFF2-40B4-BE49-F238E27FC236}">
                <a16:creationId xmlns:a16="http://schemas.microsoft.com/office/drawing/2014/main" id="{B489BBD1-0F91-43FF-8DF2-19C2C7647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828800"/>
            <a:ext cx="561975" cy="5619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8" name="s7n0">
            <a:extLst xmlns:a="http://schemas.openxmlformats.org/drawingml/2006/main">
              <a:ext uri="{FF2B5EF4-FFF2-40B4-BE49-F238E27FC236}">
                <a16:creationId xmlns:a16="http://schemas.microsoft.com/office/drawing/2014/main" id="{E33287AD-9BB5-4463-99B5-07B5E41DF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009775"/>
            <a:ext cx="56197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OBJ-ID</a:t>
            </a:r>
          </a:p>
        </p:txBody>
      </p:sp>
      <p:sp>
        <p:nvSpPr>
          <p:cNvPr id="9" name="s7l0">
            <a:extLst xmlns:a="http://schemas.openxmlformats.org/drawingml/2006/main">
              <a:ext uri="{FF2B5EF4-FFF2-40B4-BE49-F238E27FC236}">
                <a16:creationId xmlns:a16="http://schemas.microsoft.com/office/drawing/2014/main" id="{8E347CC6-FFA3-4CE9-AC49-0A83B388F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686050"/>
            <a:ext cx="1924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объект</a:t>
            </a:r>
          </a:p>
        </p:txBody>
      </p:sp>
      <p:sp>
        <p:nvSpPr>
          <p:cNvPr id="10" name="s7link1">
            <a:extLst xmlns:a="http://schemas.openxmlformats.org/drawingml/2006/main">
              <a:ext uri="{FF2B5EF4-FFF2-40B4-BE49-F238E27FC236}">
                <a16:creationId xmlns:a16="http://schemas.microsoft.com/office/drawing/2014/main" id="{DE1D1C84-1902-41C9-B879-EF67D4C8A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28975" y="2114550"/>
            <a:ext cx="16287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1" name="s7c1">
            <a:extLst xmlns:a="http://schemas.openxmlformats.org/drawingml/2006/main">
              <a:ext uri="{FF2B5EF4-FFF2-40B4-BE49-F238E27FC236}">
                <a16:creationId xmlns:a16="http://schemas.microsoft.com/office/drawing/2014/main" id="{FB2EF060-5765-4F88-90CD-B5E7DB48B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6525" y="1828800"/>
            <a:ext cx="561975" cy="5619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2" name="s7n1">
            <a:extLst xmlns:a="http://schemas.openxmlformats.org/drawingml/2006/main">
              <a:ext uri="{FF2B5EF4-FFF2-40B4-BE49-F238E27FC236}">
                <a16:creationId xmlns:a16="http://schemas.microsoft.com/office/drawing/2014/main" id="{D66AE0BF-C6C6-49F0-B912-0CD72336D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6525" y="2009775"/>
            <a:ext cx="56197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REQ-ID</a:t>
            </a:r>
          </a:p>
        </p:txBody>
      </p:sp>
      <p:sp>
        <p:nvSpPr>
          <p:cNvPr id="13" name="s7l1">
            <a:extLst xmlns:a="http://schemas.openxmlformats.org/drawingml/2006/main">
              <a:ext uri="{FF2B5EF4-FFF2-40B4-BE49-F238E27FC236}">
                <a16:creationId xmlns:a16="http://schemas.microsoft.com/office/drawing/2014/main" id="{935AE587-7346-4542-BBFC-72A55300E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6525" y="2686050"/>
            <a:ext cx="1924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заявление</a:t>
            </a:r>
          </a:p>
        </p:txBody>
      </p:sp>
      <p:sp>
        <p:nvSpPr>
          <p:cNvPr id="14" name="s7link2">
            <a:extLst xmlns:a="http://schemas.openxmlformats.org/drawingml/2006/main">
              <a:ext uri="{FF2B5EF4-FFF2-40B4-BE49-F238E27FC236}">
                <a16:creationId xmlns:a16="http://schemas.microsoft.com/office/drawing/2014/main" id="{622E4E76-ECF2-4CD6-9E99-BD0424EE7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95925" y="2114550"/>
            <a:ext cx="16287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5" name="s7c2">
            <a:extLst xmlns:a="http://schemas.openxmlformats.org/drawingml/2006/main">
              <a:ext uri="{FF2B5EF4-FFF2-40B4-BE49-F238E27FC236}">
                <a16:creationId xmlns:a16="http://schemas.microsoft.com/office/drawing/2014/main" id="{386BEED7-EB93-4F50-BA14-CD8FD82F4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43475" y="1828800"/>
            <a:ext cx="561975" cy="5619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16" name="s7n2">
            <a:extLst xmlns:a="http://schemas.openxmlformats.org/drawingml/2006/main">
              <a:ext uri="{FF2B5EF4-FFF2-40B4-BE49-F238E27FC236}">
                <a16:creationId xmlns:a16="http://schemas.microsoft.com/office/drawing/2014/main" id="{89AFED26-A0F6-49BE-9981-71C47140D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43475" y="2009775"/>
            <a:ext cx="56197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MODEL-V</a:t>
            </a:r>
          </a:p>
        </p:txBody>
      </p:sp>
      <p:sp>
        <p:nvSpPr>
          <p:cNvPr id="17" name="s7l2">
            <a:extLst xmlns:a="http://schemas.openxmlformats.org/drawingml/2006/main">
              <a:ext uri="{FF2B5EF4-FFF2-40B4-BE49-F238E27FC236}">
                <a16:creationId xmlns:a16="http://schemas.microsoft.com/office/drawing/2014/main" id="{B3342CA1-1449-4558-8BC6-3211D8CD9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43475" y="2686050"/>
            <a:ext cx="1924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версия проекта</a:t>
            </a:r>
          </a:p>
        </p:txBody>
      </p:sp>
      <p:sp>
        <p:nvSpPr>
          <p:cNvPr id="18" name="s7link3">
            <a:extLst xmlns:a="http://schemas.openxmlformats.org/drawingml/2006/main">
              <a:ext uri="{FF2B5EF4-FFF2-40B4-BE49-F238E27FC236}">
                <a16:creationId xmlns:a16="http://schemas.microsoft.com/office/drawing/2014/main" id="{4923DE6A-1F73-44D9-9EF8-7AD404848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2114550"/>
            <a:ext cx="16287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9" name="s7c3">
            <a:extLst xmlns:a="http://schemas.openxmlformats.org/drawingml/2006/main">
              <a:ext uri="{FF2B5EF4-FFF2-40B4-BE49-F238E27FC236}">
                <a16:creationId xmlns:a16="http://schemas.microsoft.com/office/drawing/2014/main" id="{344C0996-AA1A-4E5C-8AB3-E9CADFF2F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1828800"/>
            <a:ext cx="561975" cy="5619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0" name="s7n3">
            <a:extLst xmlns:a="http://schemas.openxmlformats.org/drawingml/2006/main">
              <a:ext uri="{FF2B5EF4-FFF2-40B4-BE49-F238E27FC236}">
                <a16:creationId xmlns:a16="http://schemas.microsoft.com/office/drawing/2014/main" id="{700E88A0-8423-4EF9-928A-B1E35E53E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2009775"/>
            <a:ext cx="56197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EVD-ID</a:t>
            </a:r>
          </a:p>
        </p:txBody>
      </p:sp>
      <p:sp>
        <p:nvSpPr>
          <p:cNvPr id="21" name="s7l3">
            <a:extLst xmlns:a="http://schemas.openxmlformats.org/drawingml/2006/main">
              <a:ext uri="{FF2B5EF4-FFF2-40B4-BE49-F238E27FC236}">
                <a16:creationId xmlns:a16="http://schemas.microsoft.com/office/drawing/2014/main" id="{82433BA9-F9AC-4B27-B656-87D77C2CF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2686050"/>
            <a:ext cx="1924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изыскания и ответы</a:t>
            </a:r>
          </a:p>
        </p:txBody>
      </p:sp>
      <p:sp>
        <p:nvSpPr>
          <p:cNvPr id="22" name="s7c4">
            <a:extLst xmlns:a="http://schemas.openxmlformats.org/drawingml/2006/main">
              <a:ext uri="{FF2B5EF4-FFF2-40B4-BE49-F238E27FC236}">
                <a16:creationId xmlns:a16="http://schemas.microsoft.com/office/drawing/2014/main" id="{9223D081-BE6A-4AB9-B6BB-18B9C5E1A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1828800"/>
            <a:ext cx="561975" cy="5619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3" name="s7n4">
            <a:extLst xmlns:a="http://schemas.openxmlformats.org/drawingml/2006/main">
              <a:ext uri="{FF2B5EF4-FFF2-40B4-BE49-F238E27FC236}">
                <a16:creationId xmlns:a16="http://schemas.microsoft.com/office/drawing/2014/main" id="{20B013B9-50FA-4519-A6F8-01EE0A8C1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2009775"/>
            <a:ext cx="56197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DEC-ID</a:t>
            </a:r>
          </a:p>
        </p:txBody>
      </p:sp>
      <p:sp>
        <p:nvSpPr>
          <p:cNvPr id="24" name="s7l4">
            <a:extLst xmlns:a="http://schemas.openxmlformats.org/drawingml/2006/main">
              <a:ext uri="{FF2B5EF4-FFF2-40B4-BE49-F238E27FC236}">
                <a16:creationId xmlns:a16="http://schemas.microsoft.com/office/drawing/2014/main" id="{45C4DA9D-7F3F-438C-92A0-B1A99484C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2686050"/>
            <a:ext cx="1924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заключение</a:t>
            </a:r>
          </a:p>
        </p:txBody>
      </p:sp>
      <p:sp>
        <p:nvSpPr>
          <p:cNvPr id="25" name="s7rsk">
            <a:extLst xmlns:a="http://schemas.openxmlformats.org/drawingml/2006/main">
              <a:ext uri="{FF2B5EF4-FFF2-40B4-BE49-F238E27FC236}">
                <a16:creationId xmlns:a16="http://schemas.microsoft.com/office/drawing/2014/main" id="{926A7FBF-84E7-4DEB-A61E-78835E7E9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886200"/>
            <a:ext cx="11306175" cy="12192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CECEC"/>
          </a:solidFill>
          <a:ln xmlns:a="http://schemas.openxmlformats.org/drawingml/2006/main" w="9525">
            <a:solidFill>
              <a:srgbClr val="B74444"/>
            </a:solidFill>
            <a:prstDash val="solid"/>
          </a:ln>
        </p:spPr>
      </p:sp>
      <p:sp>
        <p:nvSpPr>
          <p:cNvPr id="26" name="s7rt">
            <a:extLst xmlns:a="http://schemas.openxmlformats.org/drawingml/2006/main">
              <a:ext uri="{FF2B5EF4-FFF2-40B4-BE49-F238E27FC236}">
                <a16:creationId xmlns:a16="http://schemas.microsoft.com/office/drawing/2014/main" id="{A5758A7B-5C34-41A2-976B-CEB935F68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076700"/>
            <a:ext cx="1085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74444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74444"/>
                </a:solidFill>
                <a:latin typeface="Arial"/>
                <a:ea typeface="Arial"/>
                <a:cs typeface="Arial"/>
              </a:rPr>
              <a:t>РИСК РАСХОЖДЕНИЯ ВЕРСИЙ</a:t>
            </a:r>
          </a:p>
        </p:txBody>
      </p:sp>
      <p:sp>
        <p:nvSpPr>
          <p:cNvPr id="27" name="s7rb">
            <a:extLst xmlns:a="http://schemas.openxmlformats.org/drawingml/2006/main">
              <a:ext uri="{FF2B5EF4-FFF2-40B4-BE49-F238E27FC236}">
                <a16:creationId xmlns:a16="http://schemas.microsoft.com/office/drawing/2014/main" id="{8E272821-B463-4E86-BC3D-3389E7CCA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467225"/>
            <a:ext cx="108585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Положительное заключение для одной версии проекта не подтверждает последующие изменения. Несовпадение должно блокировать разрешение или начало работ.</a:t>
            </a:r>
          </a:p>
        </p:txBody>
      </p:sp>
      <p:sp>
        <p:nvSpPr>
          <p:cNvPr id="28" name="s7f">
            <a:extLst xmlns:a="http://schemas.openxmlformats.org/drawingml/2006/main">
              <a:ext uri="{FF2B5EF4-FFF2-40B4-BE49-F238E27FC236}">
                <a16:creationId xmlns:a16="http://schemas.microsoft.com/office/drawing/2014/main" id="{6D43CCD5-37EC-48EE-A43A-5BC1A7FFC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800725"/>
            <a:ext cx="1085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Триггер повторной проверки создаётся автоматически при смысловом изменении проекта.</a:t>
            </a:r>
          </a:p>
        </p:txBody>
      </p:sp>
    </p:spTree>
    <p:extLst>
      <p:ext uri="{BB962C8B-B14F-4D97-AF65-F5344CB8AC3E}">
        <p14:creationId xmlns:p14="http://schemas.microsoft.com/office/powerpoint/2010/main" val="84962810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ta8">
            <a:extLst xmlns:a="http://schemas.openxmlformats.org/drawingml/2006/main">
              <a:ext uri="{FF2B5EF4-FFF2-40B4-BE49-F238E27FC236}">
                <a16:creationId xmlns:a16="http://schemas.microsoft.com/office/drawing/2014/main" id="{7DA3E14A-9C5A-404C-8BBC-D8EC2BB7B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333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" name="t8">
            <a:extLst xmlns:a="http://schemas.openxmlformats.org/drawingml/2006/main">
              <a:ext uri="{FF2B5EF4-FFF2-40B4-BE49-F238E27FC236}">
                <a16:creationId xmlns:a16="http://schemas.microsoft.com/office/drawing/2014/main" id="{4FC0FF3A-D9BA-4BEC-A6F8-3C38D8877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6225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ФГИС ЦС делает стоимость проверяемой</a:t>
            </a:r>
          </a:p>
        </p:txBody>
      </p:sp>
      <p:sp>
        <p:nvSpPr>
          <p:cNvPr id="3" name="sr8">
            <a:extLst xmlns:a="http://schemas.openxmlformats.org/drawingml/2006/main">
              <a:ext uri="{FF2B5EF4-FFF2-40B4-BE49-F238E27FC236}">
                <a16:creationId xmlns:a16="http://schemas.microsoft.com/office/drawing/2014/main" id="{4EF98CE9-86DD-42BF-B8B9-8CDEBE5AF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152525"/>
            <a:ext cx="2190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4" name="st8">
            <a:extLst xmlns:a="http://schemas.openxmlformats.org/drawingml/2006/main">
              <a:ext uri="{FF2B5EF4-FFF2-40B4-BE49-F238E27FC236}">
                <a16:creationId xmlns:a16="http://schemas.microsoft.com/office/drawing/2014/main" id="{E5168BCC-A3A0-42FE-9D8D-02D95E6E2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057275"/>
            <a:ext cx="2333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АРХИТЕКТУРА ДОВЕРИЯ</a:t>
            </a:r>
          </a:p>
        </p:txBody>
      </p:sp>
      <p:sp>
        <p:nvSpPr>
          <p:cNvPr id="5" name="n8">
            <a:extLst xmlns:a="http://schemas.openxmlformats.org/drawingml/2006/main">
              <a:ext uri="{FF2B5EF4-FFF2-40B4-BE49-F238E27FC236}">
                <a16:creationId xmlns:a16="http://schemas.microsoft.com/office/drawing/2014/main" id="{90429C37-8BBA-4F3F-87D4-A20D30CCF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6" name="s8c0">
            <a:extLst xmlns:a="http://schemas.openxmlformats.org/drawingml/2006/main">
              <a:ext uri="{FF2B5EF4-FFF2-40B4-BE49-F238E27FC236}">
                <a16:creationId xmlns:a16="http://schemas.microsoft.com/office/drawing/2014/main" id="{ECD2C45F-1C66-4612-A66E-2FA2C2377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44780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7" name="s8n0">
            <a:extLst xmlns:a="http://schemas.openxmlformats.org/drawingml/2006/main">
              <a:ext uri="{FF2B5EF4-FFF2-40B4-BE49-F238E27FC236}">
                <a16:creationId xmlns:a16="http://schemas.microsoft.com/office/drawing/2014/main" id="{C9329B5E-633D-40D0-925D-0861AFAA9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55257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8l0">
            <a:extLst xmlns:a="http://schemas.openxmlformats.org/drawingml/2006/main">
              <a:ext uri="{FF2B5EF4-FFF2-40B4-BE49-F238E27FC236}">
                <a16:creationId xmlns:a16="http://schemas.microsoft.com/office/drawing/2014/main" id="{67EB1617-6938-4C49-AD7A-72388D032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1485900"/>
            <a:ext cx="233362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РЕСУРС</a:t>
            </a:r>
          </a:p>
        </p:txBody>
      </p:sp>
      <p:sp>
        <p:nvSpPr>
          <p:cNvPr id="9" name="s8b0">
            <a:extLst xmlns:a="http://schemas.openxmlformats.org/drawingml/2006/main">
              <a:ext uri="{FF2B5EF4-FFF2-40B4-BE49-F238E27FC236}">
                <a16:creationId xmlns:a16="http://schemas.microsoft.com/office/drawing/2014/main" id="{B04E5294-897C-4BA1-B2F2-597902E51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52825" y="1485900"/>
            <a:ext cx="4905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код • свойства • единица</a:t>
            </a:r>
          </a:p>
        </p:txBody>
      </p:sp>
      <p:sp>
        <p:nvSpPr>
          <p:cNvPr id="10" name="s8r0">
            <a:extLst xmlns:a="http://schemas.openxmlformats.org/drawingml/2006/main">
              <a:ext uri="{FF2B5EF4-FFF2-40B4-BE49-F238E27FC236}">
                <a16:creationId xmlns:a16="http://schemas.microsoft.com/office/drawing/2014/main" id="{18C943BE-1DBA-4B88-8E23-5B9BE90EF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1885950"/>
            <a:ext cx="752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1" name="s8c1">
            <a:extLst xmlns:a="http://schemas.openxmlformats.org/drawingml/2006/main">
              <a:ext uri="{FF2B5EF4-FFF2-40B4-BE49-F238E27FC236}">
                <a16:creationId xmlns:a16="http://schemas.microsoft.com/office/drawing/2014/main" id="{4A4E0EBA-A7BF-4344-9070-874286982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238375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2" name="s8n1">
            <a:extLst xmlns:a="http://schemas.openxmlformats.org/drawingml/2006/main">
              <a:ext uri="{FF2B5EF4-FFF2-40B4-BE49-F238E27FC236}">
                <a16:creationId xmlns:a16="http://schemas.microsoft.com/office/drawing/2014/main" id="{D664E541-A905-49EF-8F3F-97182C380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3431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3" name="s8l1">
            <a:extLst xmlns:a="http://schemas.openxmlformats.org/drawingml/2006/main">
              <a:ext uri="{FF2B5EF4-FFF2-40B4-BE49-F238E27FC236}">
                <a16:creationId xmlns:a16="http://schemas.microsoft.com/office/drawing/2014/main" id="{9DBE5190-0F80-4BAB-9844-F99AB10FF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276475"/>
            <a:ext cx="233362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ИСТОЧНИК ЦЕНЫ</a:t>
            </a:r>
          </a:p>
        </p:txBody>
      </p:sp>
      <p:sp>
        <p:nvSpPr>
          <p:cNvPr id="14" name="s8b1">
            <a:extLst xmlns:a="http://schemas.openxmlformats.org/drawingml/2006/main">
              <a:ext uri="{FF2B5EF4-FFF2-40B4-BE49-F238E27FC236}">
                <a16:creationId xmlns:a16="http://schemas.microsoft.com/office/drawing/2014/main" id="{2F09D111-D6BB-4C24-9928-EC6CE71A0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52825" y="2276475"/>
            <a:ext cx="4905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поставщик • период • территория</a:t>
            </a:r>
          </a:p>
        </p:txBody>
      </p:sp>
      <p:sp>
        <p:nvSpPr>
          <p:cNvPr id="15" name="s8r1">
            <a:extLst xmlns:a="http://schemas.openxmlformats.org/drawingml/2006/main">
              <a:ext uri="{FF2B5EF4-FFF2-40B4-BE49-F238E27FC236}">
                <a16:creationId xmlns:a16="http://schemas.microsoft.com/office/drawing/2014/main" id="{F5D3E531-9DF9-4231-892B-A22DF9ABC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676525"/>
            <a:ext cx="752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16" name="s8c2">
            <a:extLst xmlns:a="http://schemas.openxmlformats.org/drawingml/2006/main">
              <a:ext uri="{FF2B5EF4-FFF2-40B4-BE49-F238E27FC236}">
                <a16:creationId xmlns:a16="http://schemas.microsoft.com/office/drawing/2014/main" id="{7372D007-5146-4161-90F9-0A8446B86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02895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17" name="s8n2">
            <a:extLst xmlns:a="http://schemas.openxmlformats.org/drawingml/2006/main">
              <a:ext uri="{FF2B5EF4-FFF2-40B4-BE49-F238E27FC236}">
                <a16:creationId xmlns:a16="http://schemas.microsoft.com/office/drawing/2014/main" id="{E09CB076-1568-436F-B7D7-4C061266D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13372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8" name="s8l2">
            <a:extLst xmlns:a="http://schemas.openxmlformats.org/drawingml/2006/main">
              <a:ext uri="{FF2B5EF4-FFF2-40B4-BE49-F238E27FC236}">
                <a16:creationId xmlns:a16="http://schemas.microsoft.com/office/drawing/2014/main" id="{4081B736-177B-423A-84D4-957F77E8A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067050"/>
            <a:ext cx="233362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ИНДЕКС</a:t>
            </a:r>
          </a:p>
        </p:txBody>
      </p:sp>
      <p:sp>
        <p:nvSpPr>
          <p:cNvPr id="19" name="s8b2">
            <a:extLst xmlns:a="http://schemas.openxmlformats.org/drawingml/2006/main">
              <a:ext uri="{FF2B5EF4-FFF2-40B4-BE49-F238E27FC236}">
                <a16:creationId xmlns:a16="http://schemas.microsoft.com/office/drawing/2014/main" id="{F5853C53-C6A6-4A0D-B719-41CC13CC7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52825" y="3067050"/>
            <a:ext cx="4905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методика • базис • область</a:t>
            </a:r>
          </a:p>
        </p:txBody>
      </p:sp>
      <p:sp>
        <p:nvSpPr>
          <p:cNvPr id="20" name="s8r2">
            <a:extLst xmlns:a="http://schemas.openxmlformats.org/drawingml/2006/main">
              <a:ext uri="{FF2B5EF4-FFF2-40B4-BE49-F238E27FC236}">
                <a16:creationId xmlns:a16="http://schemas.microsoft.com/office/drawing/2014/main" id="{260CF7BE-A521-465A-8E5B-99590FF27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467100"/>
            <a:ext cx="752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21" name="s8c3">
            <a:extLst xmlns:a="http://schemas.openxmlformats.org/drawingml/2006/main">
              <a:ext uri="{FF2B5EF4-FFF2-40B4-BE49-F238E27FC236}">
                <a16:creationId xmlns:a16="http://schemas.microsoft.com/office/drawing/2014/main" id="{C9D6C30E-4D8E-486A-8BDC-960F6E044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819525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2" name="s8n3">
            <a:extLst xmlns:a="http://schemas.openxmlformats.org/drawingml/2006/main">
              <a:ext uri="{FF2B5EF4-FFF2-40B4-BE49-F238E27FC236}">
                <a16:creationId xmlns:a16="http://schemas.microsoft.com/office/drawing/2014/main" id="{D147B509-AD06-46B1-A4DA-AF78F4526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92430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3" name="s8l3">
            <a:extLst xmlns:a="http://schemas.openxmlformats.org/drawingml/2006/main">
              <a:ext uri="{FF2B5EF4-FFF2-40B4-BE49-F238E27FC236}">
                <a16:creationId xmlns:a16="http://schemas.microsoft.com/office/drawing/2014/main" id="{89CD82AF-E971-4557-ABB4-663DCDDB4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857625"/>
            <a:ext cx="233362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СМЕТА</a:t>
            </a:r>
          </a:p>
        </p:txBody>
      </p:sp>
      <p:sp>
        <p:nvSpPr>
          <p:cNvPr id="24" name="s8b3">
            <a:extLst xmlns:a="http://schemas.openxmlformats.org/drawingml/2006/main">
              <a:ext uri="{FF2B5EF4-FFF2-40B4-BE49-F238E27FC236}">
                <a16:creationId xmlns:a16="http://schemas.microsoft.com/office/drawing/2014/main" id="{F88FD913-9F02-4868-80DB-091EACDF6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52825" y="3857625"/>
            <a:ext cx="4905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версия базы • коэффициенты</a:t>
            </a:r>
          </a:p>
        </p:txBody>
      </p:sp>
      <p:sp>
        <p:nvSpPr>
          <p:cNvPr id="25" name="s8r3">
            <a:extLst xmlns:a="http://schemas.openxmlformats.org/drawingml/2006/main">
              <a:ext uri="{FF2B5EF4-FFF2-40B4-BE49-F238E27FC236}">
                <a16:creationId xmlns:a16="http://schemas.microsoft.com/office/drawing/2014/main" id="{6E2ABD38-4851-43A3-9845-FDE721AE6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257675"/>
            <a:ext cx="752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26" name="s8c4">
            <a:extLst xmlns:a="http://schemas.openxmlformats.org/drawingml/2006/main">
              <a:ext uri="{FF2B5EF4-FFF2-40B4-BE49-F238E27FC236}">
                <a16:creationId xmlns:a16="http://schemas.microsoft.com/office/drawing/2014/main" id="{82B4B6BB-38B0-4C8D-B84F-8B7845B77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61010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7" name="s8n4">
            <a:extLst xmlns:a="http://schemas.openxmlformats.org/drawingml/2006/main">
              <a:ext uri="{FF2B5EF4-FFF2-40B4-BE49-F238E27FC236}">
                <a16:creationId xmlns:a16="http://schemas.microsoft.com/office/drawing/2014/main" id="{3335E2D3-68BE-46B1-A4B4-E27F5C2C1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71487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8" name="s8l4">
            <a:extLst xmlns:a="http://schemas.openxmlformats.org/drawingml/2006/main">
              <a:ext uri="{FF2B5EF4-FFF2-40B4-BE49-F238E27FC236}">
                <a16:creationId xmlns:a16="http://schemas.microsoft.com/office/drawing/2014/main" id="{0CA13E9A-423D-4603-9461-0E23DDA94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648200"/>
            <a:ext cx="233362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ИЗМЕНЕНИЕ</a:t>
            </a:r>
          </a:p>
        </p:txBody>
      </p:sp>
      <p:sp>
        <p:nvSpPr>
          <p:cNvPr id="29" name="s8b4">
            <a:extLst xmlns:a="http://schemas.openxmlformats.org/drawingml/2006/main">
              <a:ext uri="{FF2B5EF4-FFF2-40B4-BE49-F238E27FC236}">
                <a16:creationId xmlns:a16="http://schemas.microsoft.com/office/drawing/2014/main" id="{6D2F1017-6140-4DA7-A12F-37420574D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52825" y="4648200"/>
            <a:ext cx="4905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причина • инициатор • влияние</a:t>
            </a:r>
          </a:p>
        </p:txBody>
      </p:sp>
      <p:sp>
        <p:nvSpPr>
          <p:cNvPr id="30" name="s8r4">
            <a:extLst xmlns:a="http://schemas.openxmlformats.org/drawingml/2006/main">
              <a:ext uri="{FF2B5EF4-FFF2-40B4-BE49-F238E27FC236}">
                <a16:creationId xmlns:a16="http://schemas.microsoft.com/office/drawing/2014/main" id="{FD168608-DD01-435A-A953-3AFD2C281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5048250"/>
            <a:ext cx="752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8"/>
          </a:solidFill>
          <a:ln xmlns:a="http://schemas.openxmlformats.org/drawingml/2006/main" w="0">
            <a:solidFill>
              <a:srgbClr val="C8D0D8"/>
            </a:solidFill>
            <a:prstDash val="solid"/>
          </a:ln>
        </p:spPr>
      </p:sp>
      <p:sp>
        <p:nvSpPr>
          <p:cNvPr id="31" name="s8call">
            <a:extLst xmlns:a="http://schemas.openxmlformats.org/drawingml/2006/main">
              <a:ext uri="{FF2B5EF4-FFF2-40B4-BE49-F238E27FC236}">
                <a16:creationId xmlns:a16="http://schemas.microsoft.com/office/drawing/2014/main" id="{A9EEF95F-5456-4297-A2CC-7A4860144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1619250"/>
            <a:ext cx="2619375" cy="2876550"/>
          </a:xfrm>
          <a:prstGeom xmlns:a="http://schemas.openxmlformats.org/drawingml/2006/main" prst="roundRect">
            <a:avLst>
              <a:gd name="adj" fmla="val 2909"/>
            </a:avLst>
          </a:prstGeom>
          <a:solidFill xmlns:a="http://schemas.openxmlformats.org/drawingml/2006/main">
            <a:srgbClr val="FFF3D9"/>
          </a:solidFill>
          <a:ln xmlns:a="http://schemas.openxmlformats.org/drawingml/2006/main" w="9525">
            <a:solidFill>
              <a:srgbClr val="A96000"/>
            </a:solidFill>
            <a:prstDash val="solid"/>
          </a:ln>
        </p:spPr>
      </p:sp>
      <p:sp>
        <p:nvSpPr>
          <p:cNvPr id="32" name="s8ct">
            <a:extLst xmlns:a="http://schemas.openxmlformats.org/drawingml/2006/main">
              <a:ext uri="{FF2B5EF4-FFF2-40B4-BE49-F238E27FC236}">
                <a16:creationId xmlns:a16="http://schemas.microsoft.com/office/drawing/2014/main" id="{70733DE2-FAA4-4F25-9DAF-9039BAE33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9225" y="1847850"/>
            <a:ext cx="216217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A9600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A96000"/>
                </a:solidFill>
                <a:latin typeface="Arial"/>
                <a:ea typeface="Arial"/>
                <a:cs typeface="Arial"/>
              </a:rPr>
              <a:t>СТОИМОСТНЫЙ ЭТАЛОН</a:t>
            </a:r>
          </a:p>
        </p:txBody>
      </p:sp>
      <p:sp>
        <p:nvSpPr>
          <p:cNvPr id="33" name="s8cb">
            <a:extLst xmlns:a="http://schemas.openxmlformats.org/drawingml/2006/main">
              <a:ext uri="{FF2B5EF4-FFF2-40B4-BE49-F238E27FC236}">
                <a16:creationId xmlns:a16="http://schemas.microsoft.com/office/drawing/2014/main" id="{9F54A26D-7AF5-44E8-B8A0-93E182A5F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9225" y="2638425"/>
            <a:ext cx="2162175" cy="1562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Источник</a:t>
            </a:r>
          </a:p>
          <a:p xmlns:a="http://schemas.openxmlformats.org/drawingml/2006/main">
            <a:pPr algn="ctr">
              <a:defRPr sz="17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+ период</a:t>
            </a:r>
          </a:p>
          <a:p xmlns:a="http://schemas.openxmlformats.org/drawingml/2006/main">
            <a:pPr algn="ctr">
              <a:defRPr sz="17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+ территория</a:t>
            </a:r>
          </a:p>
          <a:p xmlns:a="http://schemas.openxmlformats.org/drawingml/2006/main">
            <a:pPr algn="ctr">
              <a:defRPr sz="17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+ ресурс</a:t>
            </a:r>
          </a:p>
          <a:p xmlns:a="http://schemas.openxmlformats.org/drawingml/2006/main">
            <a:pPr algn="ctr">
              <a:defRPr sz="17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+ метод</a:t>
            </a:r>
          </a:p>
        </p:txBody>
      </p:sp>
      <p:sp>
        <p:nvSpPr>
          <p:cNvPr id="34" name="s8f">
            <a:extLst xmlns:a="http://schemas.openxmlformats.org/drawingml/2006/main">
              <a:ext uri="{FF2B5EF4-FFF2-40B4-BE49-F238E27FC236}">
                <a16:creationId xmlns:a16="http://schemas.microsoft.com/office/drawing/2014/main" id="{AD5B8F51-2DE2-4E11-A046-981FD814E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762625"/>
            <a:ext cx="109061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Связи: ФГИС ЦС ↔ ИСУП ↔ ЕГРЗ ↔ реестр требований</a:t>
            </a:r>
          </a:p>
        </p:txBody>
      </p:sp>
    </p:spTree>
    <p:extLst>
      <p:ext uri="{BB962C8B-B14F-4D97-AF65-F5344CB8AC3E}">
        <p14:creationId xmlns:p14="http://schemas.microsoft.com/office/powerpoint/2010/main" val="85987555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ta9">
            <a:extLst xmlns:a="http://schemas.openxmlformats.org/drawingml/2006/main">
              <a:ext uri="{FF2B5EF4-FFF2-40B4-BE49-F238E27FC236}">
                <a16:creationId xmlns:a16="http://schemas.microsoft.com/office/drawing/2014/main" id="{630F2A0B-BE6C-44C9-9B56-2171B6A1E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333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" name="t9">
            <a:extLst xmlns:a="http://schemas.openxmlformats.org/drawingml/2006/main">
              <a:ext uri="{FF2B5EF4-FFF2-40B4-BE49-F238E27FC236}">
                <a16:creationId xmlns:a16="http://schemas.microsoft.com/office/drawing/2014/main" id="{8A5D23D4-105D-4810-8177-A563927E8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6225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ЕИСЖС становится публичным эталоном состояния объекта</a:t>
            </a:r>
          </a:p>
        </p:txBody>
      </p:sp>
      <p:sp>
        <p:nvSpPr>
          <p:cNvPr id="3" name="sr9">
            <a:extLst xmlns:a="http://schemas.openxmlformats.org/drawingml/2006/main">
              <a:ext uri="{FF2B5EF4-FFF2-40B4-BE49-F238E27FC236}">
                <a16:creationId xmlns:a16="http://schemas.microsoft.com/office/drawing/2014/main" id="{37542C4C-B591-483A-BE6F-E177E62AE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152525"/>
            <a:ext cx="2190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4" name="st9">
            <a:extLst xmlns:a="http://schemas.openxmlformats.org/drawingml/2006/main">
              <a:ext uri="{FF2B5EF4-FFF2-40B4-BE49-F238E27FC236}">
                <a16:creationId xmlns:a16="http://schemas.microsoft.com/office/drawing/2014/main" id="{600E0210-FCC5-463E-A95F-5B49D91C6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057275"/>
            <a:ext cx="2333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978"/>
                </a:solidFill>
                <a:latin typeface="Arial"/>
                <a:ea typeface="Arial"/>
                <a:cs typeface="Arial"/>
              </a:rPr>
              <a:t>АРХИТЕКТУРА ДОВЕРИЯ</a:t>
            </a:r>
          </a:p>
        </p:txBody>
      </p:sp>
      <p:sp>
        <p:nvSpPr>
          <p:cNvPr id="5" name="n9">
            <a:extLst xmlns:a="http://schemas.openxmlformats.org/drawingml/2006/main">
              <a:ext uri="{FF2B5EF4-FFF2-40B4-BE49-F238E27FC236}">
                <a16:creationId xmlns:a16="http://schemas.microsoft.com/office/drawing/2014/main" id="{2BBB9633-A10C-4646-9C54-98EC1161C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6807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B96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B96A3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6" name="s9lead">
            <a:extLst xmlns:a="http://schemas.openxmlformats.org/drawingml/2006/main">
              <a:ext uri="{FF2B5EF4-FFF2-40B4-BE49-F238E27FC236}">
                <a16:creationId xmlns:a16="http://schemas.microsoft.com/office/drawing/2014/main" id="{678F8685-C40B-4333-A688-4E6C63701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419225"/>
            <a:ext cx="1076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Открытая характеристика должна вести к первичному источнику и дате актуальности.</a:t>
            </a:r>
          </a:p>
        </p:txBody>
      </p:sp>
      <p:sp>
        <p:nvSpPr>
          <p:cNvPr id="7" name="s9p0r">
            <a:extLst xmlns:a="http://schemas.openxmlformats.org/drawingml/2006/main">
              <a:ext uri="{FF2B5EF4-FFF2-40B4-BE49-F238E27FC236}">
                <a16:creationId xmlns:a16="http://schemas.microsoft.com/office/drawing/2014/main" id="{BBF0F849-94A6-4CAB-A609-7A5D14C3D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295525"/>
            <a:ext cx="533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8" name="s9p0l">
            <a:extLst xmlns:a="http://schemas.openxmlformats.org/drawingml/2006/main">
              <a:ext uri="{FF2B5EF4-FFF2-40B4-BE49-F238E27FC236}">
                <a16:creationId xmlns:a16="http://schemas.microsoft.com/office/drawing/2014/main" id="{D5ECD7B2-A2DB-4D3D-BD32-13112B599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457450"/>
            <a:ext cx="333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ИДЕНТИЧНОСТЬ</a:t>
            </a:r>
          </a:p>
        </p:txBody>
      </p:sp>
      <p:sp>
        <p:nvSpPr>
          <p:cNvPr id="9" name="s9p0b">
            <a:extLst xmlns:a="http://schemas.openxmlformats.org/drawingml/2006/main">
              <a:ext uri="{FF2B5EF4-FFF2-40B4-BE49-F238E27FC236}">
                <a16:creationId xmlns:a16="http://schemas.microsoft.com/office/drawing/2014/main" id="{630D943D-5499-45B3-9B69-B70699881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886075"/>
            <a:ext cx="3333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застройщик и объект</a:t>
            </a:r>
          </a:p>
        </p:txBody>
      </p:sp>
      <p:sp>
        <p:nvSpPr>
          <p:cNvPr id="10" name="s9p1r">
            <a:extLst xmlns:a="http://schemas.openxmlformats.org/drawingml/2006/main">
              <a:ext uri="{FF2B5EF4-FFF2-40B4-BE49-F238E27FC236}">
                <a16:creationId xmlns:a16="http://schemas.microsoft.com/office/drawing/2014/main" id="{6D835B31-4089-42DD-84AD-A1518ECB4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2295525"/>
            <a:ext cx="533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11" name="s9p1l">
            <a:extLst xmlns:a="http://schemas.openxmlformats.org/drawingml/2006/main">
              <a:ext uri="{FF2B5EF4-FFF2-40B4-BE49-F238E27FC236}">
                <a16:creationId xmlns:a16="http://schemas.microsoft.com/office/drawing/2014/main" id="{9219A4C1-1256-4F6C-8E93-EFD94F7FC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2457450"/>
            <a:ext cx="333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ВЕРСИЯ</a:t>
            </a:r>
          </a:p>
        </p:txBody>
      </p:sp>
      <p:sp>
        <p:nvSpPr>
          <p:cNvPr id="12" name="s9p1b">
            <a:extLst xmlns:a="http://schemas.openxmlformats.org/drawingml/2006/main">
              <a:ext uri="{FF2B5EF4-FFF2-40B4-BE49-F238E27FC236}">
                <a16:creationId xmlns:a16="http://schemas.microsoft.com/office/drawing/2014/main" id="{F56F6CB0-B968-45DB-BE68-CC3994EB5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2886075"/>
            <a:ext cx="3333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проектная декларация ↔ проект</a:t>
            </a:r>
          </a:p>
        </p:txBody>
      </p:sp>
      <p:sp>
        <p:nvSpPr>
          <p:cNvPr id="13" name="s9p2r">
            <a:extLst xmlns:a="http://schemas.openxmlformats.org/drawingml/2006/main">
              <a:ext uri="{FF2B5EF4-FFF2-40B4-BE49-F238E27FC236}">
                <a16:creationId xmlns:a16="http://schemas.microsoft.com/office/drawing/2014/main" id="{3D34C099-8184-4F31-B251-814183130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2295525"/>
            <a:ext cx="533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C5F2"/>
          </a:solidFill>
          <a:ln xmlns:a="http://schemas.openxmlformats.org/drawingml/2006/main" w="0">
            <a:solidFill>
              <a:srgbClr val="56C5F2"/>
            </a:solidFill>
            <a:prstDash val="solid"/>
          </a:ln>
        </p:spPr>
      </p:sp>
      <p:sp>
        <p:nvSpPr>
          <p:cNvPr id="14" name="s9p2l">
            <a:extLst xmlns:a="http://schemas.openxmlformats.org/drawingml/2006/main">
              <a:ext uri="{FF2B5EF4-FFF2-40B4-BE49-F238E27FC236}">
                <a16:creationId xmlns:a16="http://schemas.microsoft.com/office/drawing/2014/main" id="{469BFDC3-075D-4AED-B552-07420A50B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2457450"/>
            <a:ext cx="333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СРОК</a:t>
            </a:r>
          </a:p>
        </p:txBody>
      </p:sp>
      <p:sp>
        <p:nvSpPr>
          <p:cNvPr id="15" name="s9p2b">
            <a:extLst xmlns:a="http://schemas.openxmlformats.org/drawingml/2006/main">
              <a:ext uri="{FF2B5EF4-FFF2-40B4-BE49-F238E27FC236}">
                <a16:creationId xmlns:a16="http://schemas.microsoft.com/office/drawing/2014/main" id="{15D14CEB-2EB1-4616-B1DE-B7C99F2EA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2886075"/>
            <a:ext cx="3333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плановая и фактическая готовность</a:t>
            </a:r>
          </a:p>
        </p:txBody>
      </p:sp>
      <p:sp>
        <p:nvSpPr>
          <p:cNvPr id="16" name="s9p3r">
            <a:extLst xmlns:a="http://schemas.openxmlformats.org/drawingml/2006/main">
              <a:ext uri="{FF2B5EF4-FFF2-40B4-BE49-F238E27FC236}">
                <a16:creationId xmlns:a16="http://schemas.microsoft.com/office/drawing/2014/main" id="{AB657696-7395-40B4-BC8F-8CF59105C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924300"/>
            <a:ext cx="533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17" name="s9p3l">
            <a:extLst xmlns:a="http://schemas.openxmlformats.org/drawingml/2006/main">
              <a:ext uri="{FF2B5EF4-FFF2-40B4-BE49-F238E27FC236}">
                <a16:creationId xmlns:a16="http://schemas.microsoft.com/office/drawing/2014/main" id="{CEA45AE2-243F-48B9-8F60-0FE2DDAEA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086225"/>
            <a:ext cx="333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ПРОСТРАНСТВО</a:t>
            </a:r>
          </a:p>
        </p:txBody>
      </p:sp>
      <p:sp>
        <p:nvSpPr>
          <p:cNvPr id="18" name="s9p3b">
            <a:extLst xmlns:a="http://schemas.openxmlformats.org/drawingml/2006/main">
              <a:ext uri="{FF2B5EF4-FFF2-40B4-BE49-F238E27FC236}">
                <a16:creationId xmlns:a16="http://schemas.microsoft.com/office/drawing/2014/main" id="{B045D7BA-E625-4781-885F-43BC985B3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514850"/>
            <a:ext cx="3333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адрес ↔ координаты ↔ кадастр</a:t>
            </a:r>
          </a:p>
        </p:txBody>
      </p:sp>
      <p:sp>
        <p:nvSpPr>
          <p:cNvPr id="19" name="s9p4r">
            <a:extLst xmlns:a="http://schemas.openxmlformats.org/drawingml/2006/main">
              <a:ext uri="{FF2B5EF4-FFF2-40B4-BE49-F238E27FC236}">
                <a16:creationId xmlns:a16="http://schemas.microsoft.com/office/drawing/2014/main" id="{B73D48DC-8691-49FD-B687-0660D4418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3924300"/>
            <a:ext cx="533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0" name="s9p4l">
            <a:extLst xmlns:a="http://schemas.openxmlformats.org/drawingml/2006/main">
              <a:ext uri="{FF2B5EF4-FFF2-40B4-BE49-F238E27FC236}">
                <a16:creationId xmlns:a16="http://schemas.microsoft.com/office/drawing/2014/main" id="{46C295C0-E2A1-4450-B60E-48DAC3981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4086225"/>
            <a:ext cx="333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ИСТОЧНИК</a:t>
            </a:r>
          </a:p>
        </p:txBody>
      </p:sp>
      <p:sp>
        <p:nvSpPr>
          <p:cNvPr id="21" name="s9p4b">
            <a:extLst xmlns:a="http://schemas.openxmlformats.org/drawingml/2006/main">
              <a:ext uri="{FF2B5EF4-FFF2-40B4-BE49-F238E27FC236}">
                <a16:creationId xmlns:a16="http://schemas.microsoft.com/office/drawing/2014/main" id="{524B0B9F-5ED4-4A6D-887C-E431A9C47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4514850"/>
            <a:ext cx="3333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основание каждой характеристики</a:t>
            </a:r>
          </a:p>
        </p:txBody>
      </p:sp>
      <p:sp>
        <p:nvSpPr>
          <p:cNvPr id="22" name="s9p5r">
            <a:extLst xmlns:a="http://schemas.openxmlformats.org/drawingml/2006/main">
              <a:ext uri="{FF2B5EF4-FFF2-40B4-BE49-F238E27FC236}">
                <a16:creationId xmlns:a16="http://schemas.microsoft.com/office/drawing/2014/main" id="{CBC9CA16-B837-46C1-A384-DDF1057C0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3924300"/>
            <a:ext cx="533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7DEB"/>
          </a:solidFill>
          <a:ln xmlns:a="http://schemas.openxmlformats.org/drawingml/2006/main" w="0">
            <a:solidFill>
              <a:srgbClr val="317DEB"/>
            </a:solidFill>
            <a:prstDash val="solid"/>
          </a:ln>
        </p:spPr>
      </p:sp>
      <p:sp>
        <p:nvSpPr>
          <p:cNvPr id="23" name="s9p5l">
            <a:extLst xmlns:a="http://schemas.openxmlformats.org/drawingml/2006/main">
              <a:ext uri="{FF2B5EF4-FFF2-40B4-BE49-F238E27FC236}">
                <a16:creationId xmlns:a16="http://schemas.microsoft.com/office/drawing/2014/main" id="{5031A5F5-51B4-46FD-B562-557302434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4086225"/>
            <a:ext cx="333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ИСТОРИЯ</a:t>
            </a:r>
          </a:p>
        </p:txBody>
      </p:sp>
      <p:sp>
        <p:nvSpPr>
          <p:cNvPr id="24" name="s9p5b">
            <a:extLst xmlns:a="http://schemas.openxmlformats.org/drawingml/2006/main">
              <a:ext uri="{FF2B5EF4-FFF2-40B4-BE49-F238E27FC236}">
                <a16:creationId xmlns:a16="http://schemas.microsoft.com/office/drawing/2014/main" id="{4B036F94-256E-46AE-A5A4-8806BA12F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4514850"/>
            <a:ext cx="3333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C6978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C6978"/>
                </a:solidFill>
                <a:latin typeface="Arial"/>
                <a:ea typeface="Arial"/>
                <a:cs typeface="Arial"/>
              </a:rPr>
              <a:t>исправления и уведомления</a:t>
            </a:r>
          </a:p>
        </p:txBody>
      </p:sp>
      <p:sp>
        <p:nvSpPr>
          <p:cNvPr id="25" name="s9f">
            <a:extLst xmlns:a="http://schemas.openxmlformats.org/drawingml/2006/main">
              <a:ext uri="{FF2B5EF4-FFF2-40B4-BE49-F238E27FC236}">
                <a16:creationId xmlns:a16="http://schemas.microsoft.com/office/drawing/2014/main" id="{BA289610-C52D-4BA0-BEA6-0ECC88F29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524500"/>
            <a:ext cx="11306175" cy="57150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FFF3D9"/>
          </a:solidFill>
          <a:ln xmlns:a="http://schemas.openxmlformats.org/drawingml/2006/main" w="9525">
            <a:solidFill>
              <a:srgbClr val="A96000"/>
            </a:solidFill>
            <a:prstDash val="solid"/>
          </a:ln>
        </p:spPr>
      </p:sp>
      <p:sp>
        <p:nvSpPr>
          <p:cNvPr id="26" name="s9ft">
            <a:extLst xmlns:a="http://schemas.openxmlformats.org/drawingml/2006/main">
              <a:ext uri="{FF2B5EF4-FFF2-40B4-BE49-F238E27FC236}">
                <a16:creationId xmlns:a16="http://schemas.microsoft.com/office/drawing/2014/main" id="{FAA594B6-CF37-4ACD-A34A-6DB20E1EA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667375"/>
            <a:ext cx="10858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A9600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A96000"/>
                </a:solidFill>
                <a:latin typeface="Arial"/>
                <a:ea typeface="Arial"/>
                <a:cs typeface="Arial"/>
              </a:rPr>
              <a:t>Открытость без происхождения данных превращается в витрину без проверяемого основания.</a:t>
            </a:r>
          </a:p>
        </p:txBody>
      </p:sp>
    </p:spTree>
    <p:extLst>
      <p:ext uri="{BB962C8B-B14F-4D97-AF65-F5344CB8AC3E}">
        <p14:creationId xmlns:p14="http://schemas.microsoft.com/office/powerpoint/2010/main" val="172594990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2026-08-26T15:15:34.2240000Z</dcterms:created>
  <dcterms:modified xsi:type="dcterms:W3CDTF">2026-08-26T15:15:34.2240000Z</dcterms:modified>
</coreProperties>
</file>