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068646d43204386" /><Relationship Type="http://schemas.openxmlformats.org/officeDocument/2006/relationships/extended-properties" Target="/docProps/app.xml" Id="Rc7535cf57fd04b99" /><Relationship Type="http://schemas.openxmlformats.org/officeDocument/2006/relationships/officeDocument" Target="/ppt/presentation.xml" Id="R6fd2e6f2b8f9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789b53b454c16"/>
  </p:sldMasterIdLst>
  <p:notesMasterIdLst>
    <p:notesMasterId xmlns:r="http://schemas.openxmlformats.org/officeDocument/2006/relationships" r:id="Ra943aac0e7704d9f"/>
  </p:notesMasterIdLst>
  <p:sldIdLst>
    <p:sldId xmlns:r="http://schemas.openxmlformats.org/officeDocument/2006/relationships" id="256" r:id="R0ca388462886430c"/>
    <p:sldId xmlns:r="http://schemas.openxmlformats.org/officeDocument/2006/relationships" id="257" r:id="R99d01b11d9fb4f07"/>
    <p:sldId xmlns:r="http://schemas.openxmlformats.org/officeDocument/2006/relationships" id="258" r:id="R44b8bb7b19234073"/>
    <p:sldId xmlns:r="http://schemas.openxmlformats.org/officeDocument/2006/relationships" id="259" r:id="R2d85b9d58e464e41"/>
    <p:sldId xmlns:r="http://schemas.openxmlformats.org/officeDocument/2006/relationships" id="260" r:id="R5871f616e3504c52"/>
    <p:sldId xmlns:r="http://schemas.openxmlformats.org/officeDocument/2006/relationships" id="261" r:id="R3ea942d71d204650"/>
    <p:sldId xmlns:r="http://schemas.openxmlformats.org/officeDocument/2006/relationships" id="262" r:id="Rf02436d81cdd45b9"/>
    <p:sldId xmlns:r="http://schemas.openxmlformats.org/officeDocument/2006/relationships" id="263" r:id="R149f6b172edb44a2"/>
    <p:sldId xmlns:r="http://schemas.openxmlformats.org/officeDocument/2006/relationships" id="264" r:id="R443ec521d20e4ab2"/>
    <p:sldId xmlns:r="http://schemas.openxmlformats.org/officeDocument/2006/relationships" id="265" r:id="R8cbb259c11da493b"/>
    <p:sldId xmlns:r="http://schemas.openxmlformats.org/officeDocument/2006/relationships" id="266" r:id="Rb06feee2791d4039"/>
    <p:sldId xmlns:r="http://schemas.openxmlformats.org/officeDocument/2006/relationships" id="267" r:id="Rc8129b93285d4828"/>
    <p:sldId xmlns:r="http://schemas.openxmlformats.org/officeDocument/2006/relationships" id="268" r:id="Re03cc8190aae4443"/>
    <p:sldId xmlns:r="http://schemas.openxmlformats.org/officeDocument/2006/relationships" id="269" r:id="Re65fd459c0244800"/>
    <p:sldId xmlns:r="http://schemas.openxmlformats.org/officeDocument/2006/relationships" id="270" r:id="R9b65abd59c35417c"/>
    <p:sldId xmlns:r="http://schemas.openxmlformats.org/officeDocument/2006/relationships" id="271" r:id="R066edfee69ec4ab8"/>
    <p:sldId xmlns:r="http://schemas.openxmlformats.org/officeDocument/2006/relationships" id="272" r:id="R03fba3b828dc4243"/>
    <p:sldId xmlns:r="http://schemas.openxmlformats.org/officeDocument/2006/relationships" id="273" r:id="R053863e152844045"/>
    <p:sldId xmlns:r="http://schemas.openxmlformats.org/officeDocument/2006/relationships" id="274" r:id="Re8165d219a3548d0"/>
    <p:sldId xmlns:r="http://schemas.openxmlformats.org/officeDocument/2006/relationships" id="275" r:id="Rf2a39e52c1854378"/>
    <p:sldId xmlns:r="http://schemas.openxmlformats.org/officeDocument/2006/relationships" id="276" r:id="Rcd85621e9f584988"/>
    <p:sldId xmlns:r="http://schemas.openxmlformats.org/officeDocument/2006/relationships" id="277" r:id="R636fd2e2e07b4626"/>
    <p:sldId xmlns:r="http://schemas.openxmlformats.org/officeDocument/2006/relationships" id="278" r:id="Rec0fe7410dfa4355"/>
    <p:sldId xmlns:r="http://schemas.openxmlformats.org/officeDocument/2006/relationships" id="279" r:id="Rebcdb6afc2b9474d"/>
    <p:sldId xmlns:r="http://schemas.openxmlformats.org/officeDocument/2006/relationships" id="280" r:id="R754fb581b7a043f1"/>
    <p:sldId xmlns:r="http://schemas.openxmlformats.org/officeDocument/2006/relationships" id="281" r:id="R6e162b4bb17244b6"/>
    <p:sldId xmlns:r="http://schemas.openxmlformats.org/officeDocument/2006/relationships" id="282" r:id="R455f92635de646f6"/>
    <p:sldId xmlns:r="http://schemas.openxmlformats.org/officeDocument/2006/relationships" id="283" r:id="Rd63cc6124b2f4def"/>
    <p:sldId xmlns:r="http://schemas.openxmlformats.org/officeDocument/2006/relationships" id="284" r:id="R3e0295ab30b84981"/>
    <p:sldId xmlns:r="http://schemas.openxmlformats.org/officeDocument/2006/relationships" id="285" r:id="R26bfd817724445c2"/>
    <p:sldId xmlns:r="http://schemas.openxmlformats.org/officeDocument/2006/relationships" id="286" r:id="R19682b300fbc4443"/>
    <p:sldId xmlns:r="http://schemas.openxmlformats.org/officeDocument/2006/relationships" id="287" r:id="R9b742f0281f347f4"/>
    <p:sldId xmlns:r="http://schemas.openxmlformats.org/officeDocument/2006/relationships" id="288" r:id="R6bf112c6ee874068"/>
    <p:sldId xmlns:r="http://schemas.openxmlformats.org/officeDocument/2006/relationships" id="289" r:id="R3ebcbef5a4044e42"/>
    <p:sldId xmlns:r="http://schemas.openxmlformats.org/officeDocument/2006/relationships" id="290" r:id="R7191cb40d83d446b"/>
    <p:sldId xmlns:r="http://schemas.openxmlformats.org/officeDocument/2006/relationships" id="291" r:id="R60b0e05210274801"/>
    <p:sldId xmlns:r="http://schemas.openxmlformats.org/officeDocument/2006/relationships" id="292" r:id="R5cd907f692ae4b83"/>
    <p:sldId xmlns:r="http://schemas.openxmlformats.org/officeDocument/2006/relationships" id="293" r:id="R2063654bdbd643ae"/>
    <p:sldId xmlns:r="http://schemas.openxmlformats.org/officeDocument/2006/relationships" id="294" r:id="R314a5a58296f4cbf"/>
    <p:sldId xmlns:r="http://schemas.openxmlformats.org/officeDocument/2006/relationships" id="295" r:id="Rf2174e673e81484d"/>
    <p:sldId xmlns:r="http://schemas.openxmlformats.org/officeDocument/2006/relationships" id="296" r:id="R046bd292b3754a6d"/>
    <p:sldId xmlns:r="http://schemas.openxmlformats.org/officeDocument/2006/relationships" id="297" r:id="R3daadc02014f4a5c"/>
    <p:sldId xmlns:r="http://schemas.openxmlformats.org/officeDocument/2006/relationships" id="298" r:id="Re3a316ce0f93430c"/>
    <p:sldId xmlns:r="http://schemas.openxmlformats.org/officeDocument/2006/relationships" id="299" r:id="Rebbc685f99b24e84"/>
    <p:sldId xmlns:r="http://schemas.openxmlformats.org/officeDocument/2006/relationships" id="300" r:id="R5b6e55c4d7f24328"/>
    <p:sldId xmlns:r="http://schemas.openxmlformats.org/officeDocument/2006/relationships" id="301" r:id="R3ae75f267c884dc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d98a8f18a994880" /><Relationship Type="http://schemas.openxmlformats.org/officeDocument/2006/relationships/slideMaster" Target="/ppt/slideMasters/slideMaster1.xml" Id="R02b789b53b454c16" /><Relationship Type="http://schemas.openxmlformats.org/officeDocument/2006/relationships/notesMaster" Target="/ppt/notesMasters/notesMaster1.xml" Id="Ra943aac0e7704d9f" /><Relationship Type="http://schemas.openxmlformats.org/officeDocument/2006/relationships/presProps" Target="/ppt/presProps.xml" Id="R0ef4eeb49ef2491e" /><Relationship Type="http://schemas.openxmlformats.org/officeDocument/2006/relationships/tableStyles" Target="/ppt/tableStyles.xml" Id="R2350569fd39e4e34" /><Relationship Type="http://schemas.openxmlformats.org/officeDocument/2006/relationships/slide" Target="/ppt/slides/slide1.xml" Id="R0ca388462886430c" /><Relationship Type="http://schemas.openxmlformats.org/officeDocument/2006/relationships/slide" Target="/ppt/slides/slide2.xml" Id="R99d01b11d9fb4f07" /><Relationship Type="http://schemas.openxmlformats.org/officeDocument/2006/relationships/slide" Target="/ppt/slides/slide3.xml" Id="R44b8bb7b19234073" /><Relationship Type="http://schemas.openxmlformats.org/officeDocument/2006/relationships/slide" Target="/ppt/slides/slide4.xml" Id="R2d85b9d58e464e41" /><Relationship Type="http://schemas.openxmlformats.org/officeDocument/2006/relationships/slide" Target="/ppt/slides/slide5.xml" Id="R5871f616e3504c52" /><Relationship Type="http://schemas.openxmlformats.org/officeDocument/2006/relationships/slide" Target="/ppt/slides/slide6.xml" Id="R3ea942d71d204650" /><Relationship Type="http://schemas.openxmlformats.org/officeDocument/2006/relationships/slide" Target="/ppt/slides/slide7.xml" Id="Rf02436d81cdd45b9" /><Relationship Type="http://schemas.openxmlformats.org/officeDocument/2006/relationships/slide" Target="/ppt/slides/slide8.xml" Id="R149f6b172edb44a2" /><Relationship Type="http://schemas.openxmlformats.org/officeDocument/2006/relationships/slide" Target="/ppt/slides/slide9.xml" Id="R443ec521d20e4ab2" /><Relationship Type="http://schemas.openxmlformats.org/officeDocument/2006/relationships/slide" Target="/ppt/slides/slide10.xml" Id="R8cbb259c11da493b" /><Relationship Type="http://schemas.openxmlformats.org/officeDocument/2006/relationships/slide" Target="/ppt/slides/slide11.xml" Id="Rb06feee2791d4039" /><Relationship Type="http://schemas.openxmlformats.org/officeDocument/2006/relationships/slide" Target="/ppt/slides/slide12.xml" Id="Rc8129b93285d4828" /><Relationship Type="http://schemas.openxmlformats.org/officeDocument/2006/relationships/slide" Target="/ppt/slides/slide13.xml" Id="Re03cc8190aae4443" /><Relationship Type="http://schemas.openxmlformats.org/officeDocument/2006/relationships/slide" Target="/ppt/slides/slide14.xml" Id="Re65fd459c0244800" /><Relationship Type="http://schemas.openxmlformats.org/officeDocument/2006/relationships/slide" Target="/ppt/slides/slide15.xml" Id="R9b65abd59c35417c" /><Relationship Type="http://schemas.openxmlformats.org/officeDocument/2006/relationships/slide" Target="/ppt/slides/slide16.xml" Id="R066edfee69ec4ab8" /><Relationship Type="http://schemas.openxmlformats.org/officeDocument/2006/relationships/slide" Target="/ppt/slides/slide17.xml" Id="R03fba3b828dc4243" /><Relationship Type="http://schemas.openxmlformats.org/officeDocument/2006/relationships/slide" Target="/ppt/slides/slide18.xml" Id="R053863e152844045" /><Relationship Type="http://schemas.openxmlformats.org/officeDocument/2006/relationships/slide" Target="/ppt/slides/slide19.xml" Id="Re8165d219a3548d0" /><Relationship Type="http://schemas.openxmlformats.org/officeDocument/2006/relationships/slide" Target="/ppt/slides/slide20.xml" Id="Rf2a39e52c1854378" /><Relationship Type="http://schemas.openxmlformats.org/officeDocument/2006/relationships/slide" Target="/ppt/slides/slide21.xml" Id="Rcd85621e9f584988" /><Relationship Type="http://schemas.openxmlformats.org/officeDocument/2006/relationships/slide" Target="/ppt/slides/slide22.xml" Id="R636fd2e2e07b4626" /><Relationship Type="http://schemas.openxmlformats.org/officeDocument/2006/relationships/slide" Target="/ppt/slides/slide23.xml" Id="Rec0fe7410dfa4355" /><Relationship Type="http://schemas.openxmlformats.org/officeDocument/2006/relationships/slide" Target="/ppt/slides/slide24.xml" Id="Rebcdb6afc2b9474d" /><Relationship Type="http://schemas.openxmlformats.org/officeDocument/2006/relationships/slide" Target="/ppt/slides/slide25.xml" Id="R754fb581b7a043f1" /><Relationship Type="http://schemas.openxmlformats.org/officeDocument/2006/relationships/slide" Target="/ppt/slides/slide26.xml" Id="R6e162b4bb17244b6" /><Relationship Type="http://schemas.openxmlformats.org/officeDocument/2006/relationships/slide" Target="/ppt/slides/slide27.xml" Id="R455f92635de646f6" /><Relationship Type="http://schemas.openxmlformats.org/officeDocument/2006/relationships/slide" Target="/ppt/slides/slide28.xml" Id="Rd63cc6124b2f4def" /><Relationship Type="http://schemas.openxmlformats.org/officeDocument/2006/relationships/slide" Target="/ppt/slides/slide29.xml" Id="R3e0295ab30b84981" /><Relationship Type="http://schemas.openxmlformats.org/officeDocument/2006/relationships/slide" Target="/ppt/slides/slide30.xml" Id="R26bfd817724445c2" /><Relationship Type="http://schemas.openxmlformats.org/officeDocument/2006/relationships/slide" Target="/ppt/slides/slide31.xml" Id="R19682b300fbc4443" /><Relationship Type="http://schemas.openxmlformats.org/officeDocument/2006/relationships/slide" Target="/ppt/slides/slide32.xml" Id="R9b742f0281f347f4" /><Relationship Type="http://schemas.openxmlformats.org/officeDocument/2006/relationships/slide" Target="/ppt/slides/slide33.xml" Id="R6bf112c6ee874068" /><Relationship Type="http://schemas.openxmlformats.org/officeDocument/2006/relationships/slide" Target="/ppt/slides/slide34.xml" Id="R3ebcbef5a4044e42" /><Relationship Type="http://schemas.openxmlformats.org/officeDocument/2006/relationships/slide" Target="/ppt/slides/slide35.xml" Id="R7191cb40d83d446b" /><Relationship Type="http://schemas.openxmlformats.org/officeDocument/2006/relationships/slide" Target="/ppt/slides/slide36.xml" Id="R60b0e05210274801" /><Relationship Type="http://schemas.openxmlformats.org/officeDocument/2006/relationships/slide" Target="/ppt/slides/slide37.xml" Id="R5cd907f692ae4b83" /><Relationship Type="http://schemas.openxmlformats.org/officeDocument/2006/relationships/slide" Target="/ppt/slides/slide38.xml" Id="R2063654bdbd643ae" /><Relationship Type="http://schemas.openxmlformats.org/officeDocument/2006/relationships/slide" Target="/ppt/slides/slide39.xml" Id="R314a5a58296f4cbf" /><Relationship Type="http://schemas.openxmlformats.org/officeDocument/2006/relationships/slide" Target="/ppt/slides/slide40.xml" Id="Rf2174e673e81484d" /><Relationship Type="http://schemas.openxmlformats.org/officeDocument/2006/relationships/slide" Target="/ppt/slides/slide41.xml" Id="R046bd292b3754a6d" /><Relationship Type="http://schemas.openxmlformats.org/officeDocument/2006/relationships/slide" Target="/ppt/slides/slide42.xml" Id="R3daadc02014f4a5c" /><Relationship Type="http://schemas.openxmlformats.org/officeDocument/2006/relationships/slide" Target="/ppt/slides/slide43.xml" Id="Re3a316ce0f93430c" /><Relationship Type="http://schemas.openxmlformats.org/officeDocument/2006/relationships/slide" Target="/ppt/slides/slide44.xml" Id="Rebbc685f99b24e84" /><Relationship Type="http://schemas.openxmlformats.org/officeDocument/2006/relationships/slide" Target="/ppt/slides/slide45.xml" Id="R5b6e55c4d7f24328" /><Relationship Type="http://schemas.openxmlformats.org/officeDocument/2006/relationships/slide" Target="/ppt/slides/slide46.xml" Id="R3ae75f267c884dc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c139376892a4b0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White Book Destiny">
      <a:dk1>
        <a:srgbClr val="000000"/>
      </a:dk1>
      <a:lt1>
        <a:srgbClr val="FFFFFF"/>
      </a:lt1>
      <a:dk2>
        <a:srgbClr val="0B2545"/>
      </a:dk2>
      <a:lt2>
        <a:srgbClr val="E8EEF5"/>
      </a:lt2>
      <a:accent1>
        <a:srgbClr val="2E74B5"/>
      </a:accent1>
      <a:accent2>
        <a:srgbClr val="0D8B8F"/>
      </a:accent2>
      <a:accent3>
        <a:srgbClr val="B88A2B"/>
      </a:accent3>
      <a:accent4>
        <a:srgbClr val="49A9B4"/>
      </a:accent4>
      <a:accent5>
        <a:srgbClr val="2F7D63"/>
      </a:accent5>
      <a:accent6>
        <a:srgbClr val="A9423A"/>
      </a:accent6>
      <a:hlink>
        <a:srgbClr val="2E74B5"/>
      </a:hlink>
      <a:folHlink>
        <a:srgbClr val="0D8B8F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Destin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ae90dc8b514ead" /><Relationship Type="http://schemas.openxmlformats.org/officeDocument/2006/relationships/notesMaster" Target="/ppt/notesMasters/notesMaster1.xml" Id="R6f75667b83cb4f1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cc02e978e984aef" /><Relationship Type="http://schemas.openxmlformats.org/officeDocument/2006/relationships/notesMaster" Target="/ppt/notesMasters/notesMaster1.xml" Id="R4dc7357be3d8466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710abb59c6d4b16" /><Relationship Type="http://schemas.openxmlformats.org/officeDocument/2006/relationships/notesMaster" Target="/ppt/notesMasters/notesMaster1.xml" Id="R15ddd6a4937b488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fe4808ca2234df6" /><Relationship Type="http://schemas.openxmlformats.org/officeDocument/2006/relationships/notesMaster" Target="/ppt/notesMasters/notesMaster1.xml" Id="R41884125bb3e469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6384e7621fc404a" /><Relationship Type="http://schemas.openxmlformats.org/officeDocument/2006/relationships/notesMaster" Target="/ppt/notesMasters/notesMaster1.xml" Id="R780b0828d16b4fa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a44c5a702f640d9" /><Relationship Type="http://schemas.openxmlformats.org/officeDocument/2006/relationships/notesMaster" Target="/ppt/notesMasters/notesMaster1.xml" Id="R59dc51514b36486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dc6cd20dba248b5" /><Relationship Type="http://schemas.openxmlformats.org/officeDocument/2006/relationships/notesMaster" Target="/ppt/notesMasters/notesMaster1.xml" Id="Ra9353b8981154b2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91124cec5884e92" /><Relationship Type="http://schemas.openxmlformats.org/officeDocument/2006/relationships/notesMaster" Target="/ppt/notesMasters/notesMaster1.xml" Id="R6fa2b0b141cc4ed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6e0ae64caa24187" /><Relationship Type="http://schemas.openxmlformats.org/officeDocument/2006/relationships/notesMaster" Target="/ppt/notesMasters/notesMaster1.xml" Id="R7360f49c3d5a4b2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bc827baae76453b" /><Relationship Type="http://schemas.openxmlformats.org/officeDocument/2006/relationships/notesMaster" Target="/ppt/notesMasters/notesMaster1.xml" Id="R01bcb397380d4ef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b09755c1c1846ca" /><Relationship Type="http://schemas.openxmlformats.org/officeDocument/2006/relationships/notesMaster" Target="/ppt/notesMasters/notesMaster1.xml" Id="R768ba4b4f80043a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738a4f412c54c50" /><Relationship Type="http://schemas.openxmlformats.org/officeDocument/2006/relationships/notesMaster" Target="/ppt/notesMasters/notesMaster1.xml" Id="R4da2640714764b6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38dd5e9475a4af3" /><Relationship Type="http://schemas.openxmlformats.org/officeDocument/2006/relationships/notesMaster" Target="/ppt/notesMasters/notesMaster1.xml" Id="R4f1f3e33630244f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930c5d04a384c49" /><Relationship Type="http://schemas.openxmlformats.org/officeDocument/2006/relationships/notesMaster" Target="/ppt/notesMasters/notesMaster1.xml" Id="R0b17070b50e74375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c48226c232e24104" /><Relationship Type="http://schemas.openxmlformats.org/officeDocument/2006/relationships/notesMaster" Target="/ppt/notesMasters/notesMaster1.xml" Id="Rc444d121d98e40b1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9d18ce0f5396438b" /><Relationship Type="http://schemas.openxmlformats.org/officeDocument/2006/relationships/notesMaster" Target="/ppt/notesMasters/notesMaster1.xml" Id="Rf59c7c9d3a23435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c78f37b705444bf4" /><Relationship Type="http://schemas.openxmlformats.org/officeDocument/2006/relationships/notesMaster" Target="/ppt/notesMasters/notesMaster1.xml" Id="R2698f40186ea4fd2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4f9a5c6945fa489d" /><Relationship Type="http://schemas.openxmlformats.org/officeDocument/2006/relationships/notesMaster" Target="/ppt/notesMasters/notesMaster1.xml" Id="Re92dd1e8a3b4402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d0d38c63e57242f8" /><Relationship Type="http://schemas.openxmlformats.org/officeDocument/2006/relationships/notesMaster" Target="/ppt/notesMasters/notesMaster1.xml" Id="R9ff90da7cbbd4515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b0030ef33e004381" /><Relationship Type="http://schemas.openxmlformats.org/officeDocument/2006/relationships/notesMaster" Target="/ppt/notesMasters/notesMaster1.xml" Id="R4e50186c4fb14240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7fbd49f544ee4578" /><Relationship Type="http://schemas.openxmlformats.org/officeDocument/2006/relationships/notesMaster" Target="/ppt/notesMasters/notesMaster1.xml" Id="Rca18cef5e53341b3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ab0149710eb1418f" /><Relationship Type="http://schemas.openxmlformats.org/officeDocument/2006/relationships/notesMaster" Target="/ppt/notesMasters/notesMaster1.xml" Id="Ra82a126e066546c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d525ef1547b43a2" /><Relationship Type="http://schemas.openxmlformats.org/officeDocument/2006/relationships/notesMaster" Target="/ppt/notesMasters/notesMaster1.xml" Id="R6cd195ead73a4631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5b2ee50218cc4e31" /><Relationship Type="http://schemas.openxmlformats.org/officeDocument/2006/relationships/notesMaster" Target="/ppt/notesMasters/notesMaster1.xml" Id="Rf73ea2322bb44482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ddcd673cdac14259" /><Relationship Type="http://schemas.openxmlformats.org/officeDocument/2006/relationships/notesMaster" Target="/ppt/notesMasters/notesMaster1.xml" Id="Rfa65074f09cd4ed8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577d7aa70a9a41b6" /><Relationship Type="http://schemas.openxmlformats.org/officeDocument/2006/relationships/notesMaster" Target="/ppt/notesMasters/notesMaster1.xml" Id="R53abbe956f6e4366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27bfa8c8a7fd48f7" /><Relationship Type="http://schemas.openxmlformats.org/officeDocument/2006/relationships/notesMaster" Target="/ppt/notesMasters/notesMaster1.xml" Id="R166d27c7342b4aeb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b0296879a96740a1" /><Relationship Type="http://schemas.openxmlformats.org/officeDocument/2006/relationships/notesMaster" Target="/ppt/notesMasters/notesMaster1.xml" Id="R1297b37b283d4270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42677607056a457f" /><Relationship Type="http://schemas.openxmlformats.org/officeDocument/2006/relationships/notesMaster" Target="/ppt/notesMasters/notesMaster1.xml" Id="Rc311122099da4766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42a620be0cc24438" /><Relationship Type="http://schemas.openxmlformats.org/officeDocument/2006/relationships/notesMaster" Target="/ppt/notesMasters/notesMaster1.xml" Id="Raa0762e283944811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2baf0b48c191430a" /><Relationship Type="http://schemas.openxmlformats.org/officeDocument/2006/relationships/notesMaster" Target="/ppt/notesMasters/notesMaster1.xml" Id="R8916b62f17dc44e2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22f6e4d13e2442de" /><Relationship Type="http://schemas.openxmlformats.org/officeDocument/2006/relationships/notesMaster" Target="/ppt/notesMasters/notesMaster1.xml" Id="Ra44108d5f2e94383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bb61885063174b31" /><Relationship Type="http://schemas.openxmlformats.org/officeDocument/2006/relationships/notesMaster" Target="/ppt/notesMasters/notesMaster1.xml" Id="R162a2449e9bd4c2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daff1264f9a4208" /><Relationship Type="http://schemas.openxmlformats.org/officeDocument/2006/relationships/notesMaster" Target="/ppt/notesMasters/notesMaster1.xml" Id="Rcccb300a6ede4315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808caa6680d64cf5" /><Relationship Type="http://schemas.openxmlformats.org/officeDocument/2006/relationships/notesMaster" Target="/ppt/notesMasters/notesMaster1.xml" Id="R97614323d6f54fd0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b1ae42fe491d4d96" /><Relationship Type="http://schemas.openxmlformats.org/officeDocument/2006/relationships/notesMaster" Target="/ppt/notesMasters/notesMaster1.xml" Id="R8227f1384b304be4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9cee2911d9e74233" /><Relationship Type="http://schemas.openxmlformats.org/officeDocument/2006/relationships/notesMaster" Target="/ppt/notesMasters/notesMaster1.xml" Id="R3cf216afa3ec4b72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49da84db10f7425c" /><Relationship Type="http://schemas.openxmlformats.org/officeDocument/2006/relationships/notesMaster" Target="/ppt/notesMasters/notesMaster1.xml" Id="R9999ac7412584006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18dd7ddd43ce4a29" /><Relationship Type="http://schemas.openxmlformats.org/officeDocument/2006/relationships/notesMaster" Target="/ppt/notesMasters/notesMaster1.xml" Id="R1e10e03d79ac4fc6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87c5c3a36f234b88" /><Relationship Type="http://schemas.openxmlformats.org/officeDocument/2006/relationships/notesMaster" Target="/ppt/notesMasters/notesMaster1.xml" Id="Rac9f746d699c451e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6d1eaee010fa46b7" /><Relationship Type="http://schemas.openxmlformats.org/officeDocument/2006/relationships/notesMaster" Target="/ppt/notesMasters/notesMaster1.xml" Id="R4014f14e9e04474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f8b969c582d48bf" /><Relationship Type="http://schemas.openxmlformats.org/officeDocument/2006/relationships/notesMaster" Target="/ppt/notesMasters/notesMaster1.xml" Id="R937877e694ed47d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d9a3a85f05449c6" /><Relationship Type="http://schemas.openxmlformats.org/officeDocument/2006/relationships/notesMaster" Target="/ppt/notesMasters/notesMaster1.xml" Id="R67c22afbb3fc4d2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0222e14e9514325" /><Relationship Type="http://schemas.openxmlformats.org/officeDocument/2006/relationships/notesMaster" Target="/ppt/notesMasters/notesMaster1.xml" Id="R1c6678a9c3d84e7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5b458808c6641f0" /><Relationship Type="http://schemas.openxmlformats.org/officeDocument/2006/relationships/notesMaster" Target="/ppt/notesMasters/notesMaster1.xml" Id="R6655a76107f245b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c528110ecde40f9" /><Relationship Type="http://schemas.openxmlformats.org/officeDocument/2006/relationships/notesMaster" Target="/ppt/notesMasters/notesMaster1.xml" Id="R8503a843e028487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Авторская мастер-рамка; внешних утверждений на титульном слайде нет.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whitebook_sources/Svyazannye_19_Balansov_Unifikatsiya_741.docx</a:t>
            </a:r>
          </a:p>
          <a:p xmlns:a="http://schemas.openxmlformats.org/drawingml/2006/main">
            <a:r>
              <a:t>- Internal: whitebook_build/assets/planetary_lotus_3x19x13.svg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whitebook_sources/Svyazannye_19_Balansov_Unifikatsiya_741.docx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C01 Человек и демография: Устойчивое воспроизводство здорового и благополучного населения.</a:t>
            </a:r>
          </a:p>
          <a:p xmlns:a="http://schemas.openxmlformats.org/drawingml/2006/main">
            <a:r>
              <a:t>C02 Здравоохранение и реабилитация: Снижение бремени болезней и восстановление функции человека.</a:t>
            </a:r>
          </a:p>
          <a:p xmlns:a="http://schemas.openxmlformats.org/drawingml/2006/main">
            <a:r>
              <a:t>C03 Образование и таланты: Компетенции соответствуют задачам развития, таланты раскрываются.</a:t>
            </a:r>
          </a:p>
          <a:p xmlns:a="http://schemas.openxmlformats.org/drawingml/2006/main">
            <a:r>
              <a:t>C04 Культура и наследие: Непрерывность культурной памяти при созидательном обновлении.</a:t>
            </a:r>
          </a:p>
          <a:p xmlns:a="http://schemas.openxmlformats.org/drawingml/2006/main">
            <a:r>
              <a:t>C05 Наука и технологии: Независимо подтверждённые технологии доведены до применения.</a:t>
            </a:r>
          </a:p>
          <a:p xmlns:a="http://schemas.openxmlformats.org/drawingml/2006/main">
            <a:r>
              <a:t>C06 Промышленность и материалы: Надёжные полные производственные цепочки.</a:t>
            </a:r>
          </a:p>
          <a:p xmlns:a="http://schemas.openxmlformats.org/drawingml/2006/main">
            <a:r>
              <a:t>C07 Энергетика: Непрерывная, доступная и ресурсно эффективная энергия.</a:t>
            </a:r>
          </a:p>
          <a:p xmlns:a="http://schemas.openxmlformats.org/drawingml/2006/main">
            <a:r>
              <a:t>C08 Продовольствие и сельское хозяйство: Доступное безопасное питание без истощения природной базы.</a:t>
            </a:r>
          </a:p>
          <a:p xmlns:a="http://schemas.openxmlformats.org/drawingml/2006/main">
            <a:r>
              <a:t>C09 Вода и гидросфера: Надёжное водоснабжение в пределах воспроизводимости бассейна.</a:t>
            </a:r>
          </a:p>
          <a:p xmlns:a="http://schemas.openxmlformats.org/drawingml/2006/main">
            <a:r>
              <a:t>C10 Экология и биоразнообразие: Хозяйственная деятельность остаётся в пределах допустимой нагрузки.</a:t>
            </a:r>
          </a:p>
          <a:p xmlns:a="http://schemas.openxmlformats.org/drawingml/2006/main">
            <a:r>
              <a:t>C11 Территория, города и расселение: Связная система безопасных поселений с равным базовым доступом.</a:t>
            </a:r>
          </a:p>
          <a:p xmlns:a="http://schemas.openxmlformats.org/drawingml/2006/main">
            <a:r>
              <a:t>C12 Транспорт и логистика: Доступные непрерывные коридоры с предсказуемым сроком доставки.</a:t>
            </a:r>
          </a:p>
          <a:p xmlns:a="http://schemas.openxmlformats.org/drawingml/2006/main">
            <a:r>
              <a:t>C13 Цифровая среда, данные и ИИ: Совместимая, суверенная и безопасная цифровая среда под контролем человека.</a:t>
            </a:r>
          </a:p>
          <a:p xmlns:a="http://schemas.openxmlformats.org/drawingml/2006/main">
            <a:r>
              <a:t>C14 Финансы и инвестиции: Финансирование воспроизводства при приемлемой цене и риске.</a:t>
            </a:r>
          </a:p>
          <a:p xmlns:a="http://schemas.openxmlformats.org/drawingml/2006/main">
            <a:r>
              <a:t>C15 Труд, предпринимательство и кооперация: Производительный труд, справедливый результат и устойчивые кооперации.</a:t>
            </a:r>
          </a:p>
          <a:p xmlns:a="http://schemas.openxmlformats.org/drawingml/2006/main">
            <a:r>
              <a:t>C16 Управление, право и доверие: Предсказуемое, ответственное и оспоримое управление.</a:t>
            </a:r>
          </a:p>
          <a:p xmlns:a="http://schemas.openxmlformats.org/drawingml/2006/main">
            <a:r>
              <a:t>C17 Безопасность и непрерывность: Приемлемый риск и восстановление критических функций в заданный срок.</a:t>
            </a:r>
          </a:p>
          <a:p xmlns:a="http://schemas.openxmlformats.org/drawingml/2006/main">
            <a:r>
              <a:t>C18 Международная кооперация: Равноправные диверсифицированные проекты с взаимной выгодой.</a:t>
            </a:r>
          </a:p>
          <a:p xmlns:a="http://schemas.openxmlformats.org/drawingml/2006/main">
            <a:r>
              <a:t>C19 Долгий горизонт: Сохранён выбор будущих поколений и готовность к большим вызовам.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whitebook_sources/Svyazannye_19_Balansov_Unifikatsiya_741.docx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B01 Безопасность — развитие</a:t>
            </a:r>
          </a:p>
          <a:p xmlns:a="http://schemas.openxmlformats.org/drawingml/2006/main">
            <a:r>
              <a:t>B02 Человек — государство</a:t>
            </a:r>
          </a:p>
          <a:p xmlns:a="http://schemas.openxmlformats.org/drawingml/2006/main">
            <a:r>
              <a:t>B03 Центр — регионы</a:t>
            </a:r>
          </a:p>
          <a:p xmlns:a="http://schemas.openxmlformats.org/drawingml/2006/main">
            <a:r>
              <a:t>B04 Природа — техносфера</a:t>
            </a:r>
          </a:p>
          <a:p xmlns:a="http://schemas.openxmlformats.org/drawingml/2006/main">
            <a:r>
              <a:t>B05 Суверенитет — открытость</a:t>
            </a:r>
          </a:p>
          <a:p xmlns:a="http://schemas.openxmlformats.org/drawingml/2006/main">
            <a:r>
              <a:t>B06 Настоящее — будущее</a:t>
            </a:r>
          </a:p>
          <a:p xmlns:a="http://schemas.openxmlformats.org/drawingml/2006/main">
            <a:r>
              <a:t>B07 Эффективность — справедливость</a:t>
            </a:r>
          </a:p>
          <a:p xmlns:a="http://schemas.openxmlformats.org/drawingml/2006/main">
            <a:r>
              <a:t>B08 Труд — капитал</a:t>
            </a:r>
          </a:p>
          <a:p xmlns:a="http://schemas.openxmlformats.org/drawingml/2006/main">
            <a:r>
              <a:t>B09 Конкуренция — кооперация</a:t>
            </a:r>
          </a:p>
          <a:p xmlns:a="http://schemas.openxmlformats.org/drawingml/2006/main">
            <a:r>
              <a:t>B10 Инновации — надёжность</a:t>
            </a:r>
          </a:p>
          <a:p xmlns:a="http://schemas.openxmlformats.org/drawingml/2006/main">
            <a:r>
              <a:t>B11 Цифровая эффективность — человеческий суверенитет</a:t>
            </a:r>
          </a:p>
          <a:p xmlns:a="http://schemas.openxmlformats.org/drawingml/2006/main">
            <a:r>
              <a:t>B12 Традиция — обновление</a:t>
            </a:r>
          </a:p>
          <a:p xmlns:a="http://schemas.openxmlformats.org/drawingml/2006/main">
            <a:r>
              <a:t>B13 Агломерационный рост — пространственная связанность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whitebook_sources/Svyazannye_19_Balansov_Unifikatsiya_741.docx</a:t>
            </a:r>
          </a:p>
          <a:p xmlns:a="http://schemas.openxmlformats.org/drawingml/2006/main">
            <a:r>
              <a:t>- Internal: whitebook_build/source_extract.json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Белая_Книга_Судьбы_Мастер-документ_Возрождение.docx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Rossiya_Indiya_Biocenozy.docx</a:t>
            </a:r>
          </a:p>
          <a:p xmlns:a="http://schemas.openxmlformats.org/drawingml/2006/main">
            <a:r>
              <a:t>- Internal: Планетарный_Баланс_и_Баланс_Биосферы_ЕГ.docx</a:t>
            </a:r>
          </a:p>
          <a:p xmlns:a="http://schemas.openxmlformats.org/drawingml/2006/main">
            <a:r>
              <a:t>- https://seea.un.org/ecosystem-accounting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whitebook_sources/Реестр_741_Полей_СОЮЗ-741.docx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https://www.iso.org/standard/78914.html</a:t>
            </a:r>
          </a:p>
          <a:p xmlns:a="http://schemas.openxmlformats.org/drawingml/2006/main">
            <a:r>
              <a:t>- https://www.iso.org/standard/78915.html</a:t>
            </a:r>
          </a:p>
          <a:p xmlns:a="http://schemas.openxmlformats.org/drawingml/2006/main">
            <a:r>
              <a:t>- https://www.w3.org/TR/skos-reference/</a:t>
            </a:r>
          </a:p>
          <a:p xmlns:a="http://schemas.openxmlformats.org/drawingml/2006/main">
            <a:r>
              <a:t>- Internal: ОРИОН_22-22_Стратегическая_концепция.docx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orion_sources/Агентство Стратегических Инициатив АСИ/Стандарт_развития_Человека_СРЧ_1.0.docx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https://www.ohchr.org/en/publications/policy-and-methodological-publications/human-rights-indicators-guide-measurement-and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https://www.ohchr.org/en/publications/policy-and-methodological-publications/human-rights-indicators-guide-measurement-and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orion_sources/Kniga_Kinov_Arhiv_sohraneniya_naslediya_Chelovechestva.docx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whitebook_build/source_extract.json</a:t>
            </a:r>
          </a:p>
          <a:p xmlns:a="http://schemas.openxmlformats.org/drawingml/2006/main">
            <a:r>
              <a:t>- Internal: whitebook_build/registry_analysis.json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Белая_Книга_Судьбы_Мастер-документ_Возрождение.docx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Internal: library_documents_registry.json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registry_sha256=2b90bf50884a3abde93fe57c0346ed4af89eb912d1d7e6a55f23a214b42de840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F01 Метасистемы, классификаторы и ОРИОН: 41</a:t>
            </a:r>
          </a:p>
          <a:p xmlns:a="http://schemas.openxmlformats.org/drawingml/2006/main">
            <a:r>
              <a:t>F02 Государственное управление, безопасность и доктрины: 36</a:t>
            </a:r>
          </a:p>
          <a:p xmlns:a="http://schemas.openxmlformats.org/drawingml/2006/main">
            <a:r>
              <a:t>F03 Экономика, балансы, финансы, фонды и PPA: 39</a:t>
            </a:r>
          </a:p>
          <a:p xmlns:a="http://schemas.openxmlformats.org/drawingml/2006/main">
            <a:r>
              <a:t>F04 Промышленность, материалы, строительство и транспорт: 48</a:t>
            </a:r>
          </a:p>
          <a:p xmlns:a="http://schemas.openxmlformats.org/drawingml/2006/main">
            <a:r>
              <a:t>F05 Цифровые системы, данные, ИИ и вычисления: 13</a:t>
            </a:r>
          </a:p>
          <a:p xmlns:a="http://schemas.openxmlformats.org/drawingml/2006/main">
            <a:r>
              <a:t>F06 Экология, биоценозы и природные системы: 28</a:t>
            </a:r>
          </a:p>
          <a:p xmlns:a="http://schemas.openxmlformats.org/drawingml/2006/main">
            <a:r>
              <a:t>F07 Социальная кооперация, человек и институты: 21</a:t>
            </a:r>
          </a:p>
          <a:p xmlns:a="http://schemas.openxmlformats.org/drawingml/2006/main">
            <a:r>
              <a:t>F08 Культура, цивилизация и смыслы: 27</a:t>
            </a:r>
          </a:p>
          <a:p xmlns:a="http://schemas.openxmlformats.org/drawingml/2006/main">
            <a:r>
              <a:t>F09 Наследие, архивы, память и медиа: 26</a:t>
            </a:r>
          </a:p>
          <a:p xmlns:a="http://schemas.openxmlformats.org/drawingml/2006/main">
            <a:r>
              <a:t>F10 Наука, математика, физика и универсальные законы: 20</a:t>
            </a:r>
          </a:p>
          <a:p xmlns:a="http://schemas.openxmlformats.org/drawingml/2006/main">
            <a:r>
              <a:t>F11 Территории, международная интеграция и проекты развития: 31</a:t>
            </a:r>
          </a:p>
          <a:p xmlns:a="http://schemas.openxmlformats.org/drawingml/2006/main">
            <a:r>
              <a:t>F12 Служебные, адресные и нераспознанные материалы: 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Стандарт_развития_Человека_СРЧ_1.0.docx</a:t>
            </a:r>
          </a:p>
          <a:p xmlns:a="http://schemas.openxmlformats.org/drawingml/2006/main">
            <a:r>
              <a:t>- Internal: Prodovolstvennaya_bezopasnost_Biocenoz_i_ferma_polnogo_cikla.docx</a:t>
            </a:r>
          </a:p>
          <a:p xmlns:a="http://schemas.openxmlformats.org/drawingml/2006/main">
            <a:r>
              <a:t>- Internal: Rossiya_Indiya_Biocenozy.docx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https://www.ohchr.org/en/publications/policy-and-methodological-publications/human-rights-indicators-guide-measurement-and</a:t>
            </a:r>
          </a:p>
          <a:p xmlns:a="http://schemas.openxmlformats.org/drawingml/2006/main">
            <a:r>
              <a:t>- Internal: Белая_Книга_Судьбы_Мастер-документ_Возрождение.docx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Белая_Книга_Судьбы_Мастер-документ_Возрождение.docx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BKS-0001 | 16 конов.docx | /ЭКВИЛИБРИУМ Уникальная Россия/16 конов.docx | DOCX | F08 | libfile_13e73ac600d4819192dc82a061039310</a:t>
            </a:r>
          </a:p>
          <a:p xmlns:a="http://schemas.openxmlformats.org/drawingml/2006/main">
            <a:r>
              <a:t>BKS-0002 | 16_конов_ЭКВИЛИБРИУМ.docx | /ЭКВИЛИБРИУМ Уникальная Россия/16_конов_ЭКВИЛИБРИУМ.docx | DOCX | F08 | libfile_3ffc1538c2a88191bdd3d7b35b699d7d</a:t>
            </a:r>
          </a:p>
          <a:p xmlns:a="http://schemas.openxmlformats.org/drawingml/2006/main">
            <a:r>
              <a:t>BKS-0003 | 16_конов_ЭКВИЛИБРИУМ_презентация.pptx | /ЭКВИЛИБРИУМ Уникальная Россия/16_конов_ЭКВИЛИБРИУМ_презентация.pptx | PPTX | F08 | libfile_51c42d42c83c819198b856369e9b88c4</a:t>
            </a:r>
          </a:p>
          <a:p xmlns:a="http://schemas.openxmlformats.org/drawingml/2006/main">
            <a:r>
              <a:t>BKS-0004 | 17053bb5-09c0-44c7-98f9-0680ac4fdfc1.docx | /Отчет 01 августа/17053bb5-09c0-44c7-98f9-0680ac4fdfc1.docx | DOCX | F12 | libfile_08172fbb8864819184cc976f1ca87582</a:t>
            </a:r>
          </a:p>
          <a:p xmlns:a="http://schemas.openxmlformats.org/drawingml/2006/main">
            <a:r>
              <a:t>BKS-0005 | 560b417c-9d70-46fe-b16c-ad67374aeb14.pdf | /560b417c-9d70-46fe-b16c-ad67374aeb14.pdf | PDF | F12 | libfile_9a5b8d14137481918a02e2285740884c</a:t>
            </a:r>
          </a:p>
          <a:p xmlns:a="http://schemas.openxmlformats.org/drawingml/2006/main">
            <a:r>
              <a:t>BKS-0006 | 5781f682-b846-4f41-ba8f-7b2d7a25b724.pptx | /Отчет 01 августа/5781f682-b846-4f41-ba8f-7b2d7a25b724.pptx | PPTX | F12 | libfile_7d514bbbd27c8191829082a557fb4d07</a:t>
            </a:r>
          </a:p>
          <a:p xmlns:a="http://schemas.openxmlformats.org/drawingml/2006/main">
            <a:r>
              <a:t>BKS-0007 | Analiz_balansov_Rossii_1995-2025.pptx | /Балансы/Analiz_balansov_Rossii_1995-2025.pptx | PPTX | F03 | libfile_70fc4387d3448191901b225e9129b594</a:t>
            </a:r>
          </a:p>
          <a:p xmlns:a="http://schemas.openxmlformats.org/drawingml/2006/main">
            <a:r>
              <a:t>BKS-0008 | Analiz_natsionalnyh_balansov_Rossii_1995-2025.docx | /Балансы/Analiz_natsionalnyh_balansov_Rossii_1995-2025.docx | DOCX | F03 | libfile_b4be4abb7a9c8191873cf1a320717596</a:t>
            </a:r>
          </a:p>
          <a:p xmlns:a="http://schemas.openxmlformats.org/drawingml/2006/main">
            <a:r>
              <a:t>BKS-0009 | Arkhitektura_natsionalnoy_bezopasnosti_ECO-PPA.pptx | /Агентство Стратегических Инициатив АСИ/Arkhitektura_natsionalnoy_bezopasnosti_ECO-PPA.pptx | PPTX | F02 | libfile_a5c6a19828e08191aea52ca49aae7482</a:t>
            </a:r>
          </a:p>
          <a:p xmlns:a="http://schemas.openxmlformats.org/drawingml/2006/main">
            <a:r>
              <a:t>BKS-0010 | Balances_as_a_System_SUR.docx | /Balances_as_a_System_SUR.docx | DOCX | F03 | libfile_aa1d9a1edad48191854fd2ac42fa88b9</a:t>
            </a:r>
          </a:p>
          <a:p xmlns:a="http://schemas.openxmlformats.org/drawingml/2006/main">
            <a:r>
              <a:t>BKS-0011 | Balances_as_Management_System_SUR.pptx | /Balances_as_Management_System_SUR.pptx | PPTX | F03 | libfile_9fdc3af9cbb48191888ef22fd69089df</a:t>
            </a:r>
          </a:p>
          <a:p xmlns:a="http://schemas.openxmlformats.org/drawingml/2006/main">
            <a:r>
              <a:t>BKS-0012 | Balansy_Kitaya_SSHA_1896-2026_Equilibrium_Sinhronizatsiya.docx | /Балансы/Balansy_Kitaya_SSHA_1896-2026_Equilibrium_Sinhronizatsiya.docx | DOCX | F03 | libfile_8425f86d72d8819181501354dbd6a2d3</a:t>
            </a:r>
          </a:p>
          <a:p xmlns:a="http://schemas.openxmlformats.org/drawingml/2006/main">
            <a:r>
              <a:t>BKS-0013 | Balansy_Kitaya_SSHA_1896-2026_Equilibrium_Sinhronizatsiya.pptx | /Балансы/Balansy_Kitaya_SSHA_1896-2026_Equilibrium_Sinhronizatsiya.pptx | PPTX | F03 | libfile_409692e7f66881919e84b4580f2f8f64</a:t>
            </a:r>
          </a:p>
          <a:p xmlns:a="http://schemas.openxmlformats.org/drawingml/2006/main">
            <a:r>
              <a:t>BKS-0014 | Balansy_Rossii_1896-2026_Akademiya_nauk.docx | /Балансы/Balansy_Rossii_1896-2026_Akademiya_nauk.docx | DOCX | F03 | libfile_8d6ca4445af0819193a15eae72dbc930</a:t>
            </a:r>
          </a:p>
          <a:p xmlns:a="http://schemas.openxmlformats.org/drawingml/2006/main">
            <a:r>
              <a:t>BKS-0015 | Balansy_Rossii_1896-2026_Akademiya_nauk.pptx | /Балансы/Balansy_Rossii_1896-2026_Akademiya_nauk.pptx | PPTX | F03 | libfile_8e50dea2153c819191d4ea5fa4f14a7b</a:t>
            </a:r>
          </a:p>
          <a:p xmlns:a="http://schemas.openxmlformats.org/drawingml/2006/main">
            <a:r>
              <a:t>BKS-0016 | Belaya_kniga_kooperativa_SPECZASCHITA_v1.docx | /Отчет 01 августа/Belaya_kniga_kooperativa_SPECZASCHITA_v1.docx | DOCX | F07 | libfile_958c7d5c7a9081918d9d786b3e21fd00</a:t>
            </a:r>
          </a:p>
          <a:p xmlns:a="http://schemas.openxmlformats.org/drawingml/2006/main">
            <a:r>
              <a:t>BKS-0017 | Belaya_kniga_SPECZASCHITA_v1.pptx | /Отчет 01 августа/Belaya_kniga_SPECZASCHITA_v1.pptx | PPTX | F12 | libfile_aed2e7926bbc8191a2048c1919ca40da</a:t>
            </a:r>
          </a:p>
          <a:p xmlns:a="http://schemas.openxmlformats.org/drawingml/2006/main">
            <a:r>
              <a:t>BKS-0018 | Biocenozy_ECO-PPA.pptx | /Доклад СПЕЦЗАЩИТА Госсовет/Biocenozy_ECO-PPA.pptx | PPTX | F02 | libfile_be756cf300488191955a414373127478</a:t>
            </a:r>
          </a:p>
          <a:p xmlns:a="http://schemas.openxmlformats.org/drawingml/2006/main">
            <a:r>
              <a:t>BKS-0019 | Chelovek_Kultura_i_mirovye_balansy.docx | /Chelovek_Kultura_i_mirovye_balansy.docx | DOCX | F08 | libfile_1b374c5855cc81918a6a99c939790b85</a:t>
            </a:r>
          </a:p>
          <a:p xmlns:a="http://schemas.openxmlformats.org/drawingml/2006/main">
            <a:r>
              <a:t>BKS-0020 | Chelovek_Kultura_i_mirovye_balansy.pptx | /Chelovek_Kultura_i_mirovye_balansy.pptx | PPTX | F08 | libfile_be0d67cab1e48191bf2776042ede85b2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whitebook_build/document_architecture.md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BKS-0021 | Dinamicheskaya_model_biosfery_Novaya_mirovaya_finansovaya_sistema_Arkhiv_naslediya.docx | /Dinamicheskaya_model_biosfery_Novaya_mirovaya_finansovaya_sistema_Arkhiv_naslediya.docx | DOCX | F09 | libfile_7c7a7b28268081919338dbc1f6a588f7</a:t>
            </a:r>
          </a:p>
          <a:p xmlns:a="http://schemas.openxmlformats.org/drawingml/2006/main">
            <a:r>
              <a:t>BKS-0022 | Dinamicheskaya_model_biosfery_Novaya_mirovaya_finansovaya_sistema_Arkhiv_naslediya.pptx | /Dinamicheskaya_model_biosfery_Novaya_mirovaya_finansovaya_sistema_Arkhiv_naslediya.pptx | PPTX | F09 | libfile_2fda12a06f3881918a53a732530f9330</a:t>
            </a:r>
          </a:p>
          <a:p xmlns:a="http://schemas.openxmlformats.org/drawingml/2006/main">
            <a:r>
              <a:t>BKS-0023 | Doklad_SPECZASCHITA_Gossovet.docx | /Доклад СПЕЦЗАЩИТА Госсовет/Doklad_SPECZASCHITA_Gossovet.docx | DOCX | F02 | libfile_bd9060787f8c81918ff49a3c442ac4bf</a:t>
            </a:r>
          </a:p>
          <a:p xmlns:a="http://schemas.openxmlformats.org/drawingml/2006/main">
            <a:r>
              <a:t>BKS-0024 | Doktrina_Pobedy_2026_2036.docx | /Doktrina_Pobedy_2026_2036.docx | DOCX | F02 | libfile_ed4a834853888191b934188d8883d4d7</a:t>
            </a:r>
          </a:p>
          <a:p xmlns:a="http://schemas.openxmlformats.org/drawingml/2006/main">
            <a:r>
              <a:t>BKS-0025 | ECO-PPA_001_Матрица_Календарь_Управление.xlsx | /Договор PPA/ECO-PPA_001_Матрица_Календарь_Управление.xlsx | XLSX | F03 | libfile_106d69e342688191aeb082c3af830220</a:t>
            </a:r>
          </a:p>
          <a:p xmlns:a="http://schemas.openxmlformats.org/drawingml/2006/main">
            <a:r>
              <a:t>BKS-0026 | ECO-PPA_arkhitektura_natsionalnoy_bezopasnosti.docx | /Агентство Стратегических Инициатив АСИ/ECO-PPA_arkhitektura_natsionalnoy_bezopasnosti.docx | DOCX | F02 | libfile_c31207b031dc8191ba044b7637b10062</a:t>
            </a:r>
          </a:p>
          <a:p xmlns:a="http://schemas.openxmlformats.org/drawingml/2006/main">
            <a:r>
              <a:t>BKS-0027 | ECO-PPA_main_map_A0.pdf | /ECO-PPA_main_map_A0.pdf | PDF | F03 | libfile_5d7821f5d11481919a6c63f69f1f61c7</a:t>
            </a:r>
          </a:p>
          <a:p xmlns:a="http://schemas.openxmlformats.org/drawingml/2006/main">
            <a:r>
              <a:t>BKS-0028 | Edinaya_Nauka_Prirodnyh_Sistem.docx | /Ядерная математика и Ахитектура ЭКВИЛИБРИУМ/Edinaya_Nauka_Prirodnyh_Sistem.docx | DOCX | F10 | libfile_4acfc2e019c48191b24cc50ddf9d8da8</a:t>
            </a:r>
          </a:p>
          <a:p xmlns:a="http://schemas.openxmlformats.org/drawingml/2006/main">
            <a:r>
              <a:t>BKS-0029 | Edinaya_Nauka_Prirodnyh_Sistem.pptx | /Ядерная математика и Ахитектура ЭКВИЛИБРИУМ/Edinaya_Nauka_Prirodnyh_Sistem.pptx | PPTX | F10 | libfile_c111b1c02d54819193ad1cef83dd518b</a:t>
            </a:r>
          </a:p>
          <a:p xmlns:a="http://schemas.openxmlformats.org/drawingml/2006/main">
            <a:r>
              <a:t>BKS-0030 | Ediny_stroitelny_portal_Kontseptsiya.docx | /Ediny_stroitelny_portal_Kontseptsiya.docx | DOCX | F05 | libfile_e650d13e83648191b556863279abe411</a:t>
            </a:r>
          </a:p>
          <a:p xmlns:a="http://schemas.openxmlformats.org/drawingml/2006/main">
            <a:r>
              <a:t>BKS-0031 | Ediny_stroitelny_portal_Prezentatsiya.pptx | /Ediny_stroitelny_portal_Prezentatsiya.pptx | PPTX | F05 | libfile_9d0e7f36b6508191ae4c7b21d2a2bfa8</a:t>
            </a:r>
          </a:p>
          <a:p xmlns:a="http://schemas.openxmlformats.org/drawingml/2006/main">
            <a:r>
              <a:t>BKS-0032 | EQUILIBRIUM_10_smyslov_Vhozhdenie_v_Realnost.pptx | /36/EQUILIBRIUM_10_smyslov_Vhozhdenie_v_Realnost.pptx | PPTX | F08 | libfile_03f9a02654f48191adeddf18b0c4fee1</a:t>
            </a:r>
          </a:p>
          <a:p xmlns:a="http://schemas.openxmlformats.org/drawingml/2006/main">
            <a:r>
              <a:t>BKS-0033 | EQUILIBRIUM_AI_self_assessment.docx | /Ядерная математика и Ахитектура ЭКВИЛИБРИУМ/EQUILIBRIUM_AI_self_assessment.docx | DOCX | F10 | libfile_a92a898614d08191b1a013aa180b800f</a:t>
            </a:r>
          </a:p>
          <a:p xmlns:a="http://schemas.openxmlformats.org/drawingml/2006/main">
            <a:r>
              <a:t>BKS-0034 | GASMP_EQUILIBRIUM_Presentation.pptx | /Кладовочка/GASMP_EQUILIBRIUM_Presentation.pptx | PPTX | F09 | libfile_bb5f3959b1c8819186176873edfe50e9</a:t>
            </a:r>
          </a:p>
          <a:p xmlns:a="http://schemas.openxmlformats.org/drawingml/2006/main">
            <a:r>
              <a:t>BKS-0035 | GASMP_EQUILIBRIUM_Strategicheskaya_kontseptsiya.docx | /Кладовочка/GASMP_EQUILIBRIUM_Strategicheskaya_kontseptsiya.docx | DOCX | F09 | libfile_c94f902679748191bdc12fe86eb9e53d</a:t>
            </a:r>
          </a:p>
          <a:p xmlns:a="http://schemas.openxmlformats.org/drawingml/2006/main">
            <a:r>
              <a:t>BKS-0036 | GIDROSFERA_EQUILIBRIUM_Strategicheskaya_kontseptsiya.docx | /ОРИОН 22:22/GIDROSFERA_EQUILIBRIUM_Strategicheskaya_kontseptsiya.docx | DOCX | F01 | libfile_7567fbd500748191bb45badb591899d6</a:t>
            </a:r>
          </a:p>
          <a:p xmlns:a="http://schemas.openxmlformats.org/drawingml/2006/main">
            <a:r>
              <a:t>BKS-0037 | GIDROSFERA_EQUILIBRIUM_Strategicheskaya_prezentatsiya.pptx | /ОРИОН 22:22/GIDROSFERA_EQUILIBRIUM_Strategicheskaya_prezentatsiya.pptx | PPTX | F01 | libfile_123b8b58aabc81919657e0e4c5e27092</a:t>
            </a:r>
          </a:p>
          <a:p xmlns:a="http://schemas.openxmlformats.org/drawingml/2006/main">
            <a:r>
              <a:t>BKS-0038 | Ideal_Document_Flow_SUR.docx | /Ideal_Document_Flow_SUR.docx | DOCX | F01 | libfile_29544ca9c45c819186ed706c74915cab</a:t>
            </a:r>
          </a:p>
          <a:p xmlns:a="http://schemas.openxmlformats.org/drawingml/2006/main">
            <a:r>
              <a:t>BKS-0039 | Ideal_Document_Flow_SUR.pptx | /Ideal_Document_Flow_SUR.pptx | PPTX | F01 | libfile_26a72e9c1d4c81919013d7f8c28b1c1f</a:t>
            </a:r>
          </a:p>
          <a:p xmlns:a="http://schemas.openxmlformats.org/drawingml/2006/main">
            <a:r>
              <a:t>BKS-0040 | Karta_validatsii_EQUILIBRIUM.docx | /Социальная Кооперация/Karta_validatsii_EQUILIBRIUM.docx | DOCX | F07 | libfile_5f723c60387c8191a7a740e324ac9014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BKS-0041 | Karta_validatsii_SK42_EQUILIBRIUM.pptx | /Социальная Кооперация/Karta_validatsii_SK42_EQUILIBRIUM.pptx | PPTX | F07 | libfile_bca3d3aaebec8191b0c7276a05688db3</a:t>
            </a:r>
          </a:p>
          <a:p xmlns:a="http://schemas.openxmlformats.org/drawingml/2006/main">
            <a:r>
              <a:t>BKS-0042 | Kniga_Kinov_Arhiv_sohraneniya_naslediya_Chelovechestva.docx | /Kniga_Kinov_Arhiv_sohraneniya_naslediya_Chelovechestva.docx | DOCX | F09 | libfile_6175c5245f488191abc8c770b4313101</a:t>
            </a:r>
          </a:p>
          <a:p xmlns:a="http://schemas.openxmlformats.org/drawingml/2006/main">
            <a:r>
              <a:t>BKS-0043 | Kniga_Kinov_Arhiv_sohraneniya_naslediya_Chelovechestva.pptx | /Kniga_Kinov_Arhiv_sohraneniya_naslediya_Chelovechestva.pptx | PPTX | F09 | libfile_3ff790cd8ed88191bc3a9ca11caeae79</a:t>
            </a:r>
          </a:p>
          <a:p xmlns:a="http://schemas.openxmlformats.org/drawingml/2006/main">
            <a:r>
              <a:t>BKS-0044 | Konsolidatsiya_stran_Prezentatsiya.pptx | /Konsolidatsiya_stran_Prezentatsiya.pptx | PPTX | F11 | libfile_677a615fcbac819181729adef3de489d</a:t>
            </a:r>
          </a:p>
          <a:p xmlns:a="http://schemas.openxmlformats.org/drawingml/2006/main">
            <a:r>
              <a:t>BKS-0045 | Konsolidatsiya_stran_Strategicheskaya_kontseptsiya.docx | /Konsolidatsiya_stran_Strategicheskaya_kontseptsiya.docx | DOCX | F11 | libfile_39ed76cebcd4819199bd6d2b139ebeb0</a:t>
            </a:r>
          </a:p>
          <a:p xmlns:a="http://schemas.openxmlformats.org/drawingml/2006/main">
            <a:r>
              <a:t>BKS-0046 | Manifest_10_smyslov_EQILIBRIUM.docx | /36/Manifest_10_smyslov_EQILIBRIUM.docx | DOCX | F08 | libfile_1598cca42c788191b0f51da6203ef4ff</a:t>
            </a:r>
          </a:p>
          <a:p xmlns:a="http://schemas.openxmlformats.org/drawingml/2006/main">
            <a:r>
              <a:t>BKS-0047 | MERA_Standard_PPA_2017_RU_full_translation.docx | /Договор PPA/MERA_Standard_PPA_2017_RU_full_translation.docx | DOCX | F03 | libfile_ed06d01f8b8c81919ed52e4d8214e9fd</a:t>
            </a:r>
          </a:p>
          <a:p xmlns:a="http://schemas.openxmlformats.org/drawingml/2006/main">
            <a:r>
              <a:t>BKS-0048 | Ministerstva_Uchrezhdeniya_Mezhotraslevoi_Balans_Smysly_2026.docx | /Ministerstva_Uchrezhdeniya_Mezhotraslevoi_Balans_Smysly_2026.docx | DOCX | F03 | libfile_948daa83f2b88191ac28dd3921f01f52</a:t>
            </a:r>
          </a:p>
          <a:p xmlns:a="http://schemas.openxmlformats.org/drawingml/2006/main">
            <a:r>
              <a:t>BKS-0049 | Ministerstva_Uchrezhdeniya_Mezhotraslevoi_Balans_Smysly_2026.pptx | /Ministerstva_Uchrezhdeniya_Mezhotraslevoi_Balans_Smysly_2026.pptx | PPTX | F03 | libfile_2b4acc74452c8191988ba6504f425d5a</a:t>
            </a:r>
          </a:p>
          <a:p xmlns:a="http://schemas.openxmlformats.org/drawingml/2006/main">
            <a:r>
              <a:t>BKS-0050 | My_na_Gossovete.docx | /Доклад СПЕЦЗАЩИТА Госсовет/My_na_Gossovete.docx | DOCX | F02 | libfile_c5d951c3ff5481919705a15cf3b01bcb</a:t>
            </a:r>
          </a:p>
          <a:p xmlns:a="http://schemas.openxmlformats.org/drawingml/2006/main">
            <a:r>
              <a:t>BKS-0051 | Nauka_Ciklov_EQVILIBRIUM.docx | /Нейросвод ЭКВИЛИБРИУМ/Nauka_Ciklov_EQVILIBRIUM.docx | DOCX | F01 | libfile_07546e4ff20881919dbc9622d702acfe</a:t>
            </a:r>
          </a:p>
          <a:p xmlns:a="http://schemas.openxmlformats.org/drawingml/2006/main">
            <a:r>
              <a:t>BKS-0052 | Nauka_Ciklov_EQVILIBRIUM.pptx | /Нейросвод ЭКВИЛИБРИУМ/Nauka_Ciklov_EQVILIBRIUM.pptx | PPTX | F01 | libfile_c321e00ae3848191adce13b98e600ba5</a:t>
            </a:r>
          </a:p>
          <a:p xmlns:a="http://schemas.openxmlformats.org/drawingml/2006/main">
            <a:r>
              <a:t>BKS-0053 | NMA_Nematerialnye_aktivy_master.docx | /Машиноведение/NMA_Nematerialnye_aktivy_master.docx | DOCX | F04 | libfile_70e29ffad3f08191b733f66fb3128e92</a:t>
            </a:r>
          </a:p>
          <a:p xmlns:a="http://schemas.openxmlformats.org/drawingml/2006/main">
            <a:r>
              <a:t>BKS-0054 | NMA_Nematerialnye_aktivy_presentation.pptx | /Машиноведение/NMA_Nematerialnye_aktivy_presentation.pptx | PPTX | F04 | libfile_a3c11b6102a48191be95bfa9ab14b75f</a:t>
            </a:r>
          </a:p>
          <a:p xmlns:a="http://schemas.openxmlformats.org/drawingml/2006/main">
            <a:r>
              <a:t>BKS-0055 | Novaya_mirovaya_finansovaya_sistema.docx | /Novaya_mirovaya_finansovaya_sistema.docx | DOCX | F03 | libfile_275d1a7f96a881918603ba36d4825d34</a:t>
            </a:r>
          </a:p>
          <a:p xmlns:a="http://schemas.openxmlformats.org/drawingml/2006/main">
            <a:r>
              <a:t>BKS-0056 | Novaya_mirovaya_finansovaya_sistema.pptx | /Novaya_mirovaya_finansovaya_sistema.pptx | PPTX | F03 | libfile_e8cf68d08be48191b1c5ac3f352c257b</a:t>
            </a:r>
          </a:p>
          <a:p xmlns:a="http://schemas.openxmlformats.org/drawingml/2006/main">
            <a:r>
              <a:t>BKS-0057 | Nuclear_Mathematics_EQUILIBRIUM_AI.pdf | /Ядерная математика и Ахитектура ЭКВИЛИБРИУМ/Nuclear_Mathematics_EQUILIBRIUM_AI.pdf | PDF | F10 | libfile_724f352a73e48191abb03de0c935c6a8</a:t>
            </a:r>
          </a:p>
          <a:p xmlns:a="http://schemas.openxmlformats.org/drawingml/2006/main">
            <a:r>
              <a:t>BKS-0058 | Nuclear_Mathematics_EQUILIBRIUM_AI.pptx | /Ядерная математика и Ахитектура ЭКВИЛИБРИУМ/Nuclear_Mathematics_EQUILIBRIUM_AI.pptx | PPTX | F10 | libfile_ea75d1290dc48191ae8dc90b02b6921e</a:t>
            </a:r>
          </a:p>
          <a:p xmlns:a="http://schemas.openxmlformats.org/drawingml/2006/main">
            <a:r>
              <a:t>BKS-0059 | PacifiCorp_Renewable_Energy_PPA_RU_full_translation.docx | /Договор PPA/PacifiCorp_Renewable_Energy_PPA_RU_full_translation.docx | DOCX | F03 | libfile_da0507049b1c8191a06fd486c84a4b21</a:t>
            </a:r>
          </a:p>
          <a:p xmlns:a="http://schemas.openxmlformats.org/drawingml/2006/main">
            <a:r>
              <a:t>BKS-0060 | Paket_Dyuminu_Gossovet_Balansy_EQUILIBRIUM_ECO_PPA.docx | /Балансы/Paket_Dyuminu_Gossovet_Balansy_EQUILIBRIUM_ECO_PPA.docx | DOCX | F03 | libfile_480c9814f1408191b726c12f59319d02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BKS-0061 | Paket_Shokhinu_AN_RSPP.docx | /Paket_Shokhinu_AN_RSPP.docx | DOCX | F12 | libfile_43b65e0d6fe08191989c745bbf0cb661</a:t>
            </a:r>
          </a:p>
          <a:p xmlns:a="http://schemas.openxmlformats.org/drawingml/2006/main">
            <a:r>
              <a:t>BKS-0062 | Paket_Shokhinu_AN_RSPP.pptx | /Paket_Shokhinu_AN_RSPP.pptx | PPTX | F12 | libfile_3e470b6328008191b02ccb0d33aa049e</a:t>
            </a:r>
          </a:p>
          <a:p xmlns:a="http://schemas.openxmlformats.org/drawingml/2006/main">
            <a:r>
              <a:t>BKS-0063 | Pismo_A_R_Belousovu_Doktrina_Pobedy_Strategicheskie_balansy.docx | /Письма/Pismo_A_R_Belousovu_Doktrina_Pobedy_Strategicheskie_balansy.docx | DOCX | F12 | libfile_ba98aabc08008191b53d7073e48e2d30</a:t>
            </a:r>
          </a:p>
          <a:p xmlns:a="http://schemas.openxmlformats.org/drawingml/2006/main">
            <a:r>
              <a:t>BKS-0064 | Portaly_stikhiy_Gorod_Sobytiy.pptx | /Город Событий/Portaly_stikhiy_Gorod_Sobytiy.pptx | PPTX | F11 | libfile_4224540a97688191ac4278f5c9a0e548</a:t>
            </a:r>
          </a:p>
          <a:p xmlns:a="http://schemas.openxmlformats.org/drawingml/2006/main">
            <a:r>
              <a:t>BKS-0065 | PPA_annotated_full_translation_RU.docx | /Договор PPA/PPA_annotated_full_translation_RU.docx | DOCX | F03 | libfile_7b99920ffa188191ae3e6fc8749b3d97</a:t>
            </a:r>
          </a:p>
          <a:p xmlns:a="http://schemas.openxmlformats.org/drawingml/2006/main">
            <a:r>
              <a:t>BKS-0066 | Prezentaciya_Doktrina_Pobedy_A_R_Belousovu.pptx | /Письма/Prezentaciya_Doktrina_Pobedy_A_R_Belousovu.pptx | PPTX | F02 | libfile_cf78780269dc81918b5f0f7d56d4a62f</a:t>
            </a:r>
          </a:p>
          <a:p xmlns:a="http://schemas.openxmlformats.org/drawingml/2006/main">
            <a:r>
              <a:t>BKS-0067 | Prezentaciya_SPECZASCHITA_Gossovet.pptx | /Доклад СПЕЦЗАЩИТА Госсовет/Prezentaciya_SPECZASCHITA_Gossovet.pptx | PPTX | F02 | libfile_e74e121c18b48191af592ef2e5458a73</a:t>
            </a:r>
          </a:p>
          <a:p xmlns:a="http://schemas.openxmlformats.org/drawingml/2006/main">
            <a:r>
              <a:t>BKS-0068 | Prezentatsiya_Dyuminu_Gossovet_EQUILIBRIUM_ECO_PPA.pptx | /Балансы/Prezentatsiya_Dyuminu_Gossovet_EQUILIBRIUM_ECO_PPA.pptx | PPTX | F03 | libfile_3235b05c33fc8191867f7a5454fe181b</a:t>
            </a:r>
          </a:p>
          <a:p xmlns:a="http://schemas.openxmlformats.org/drawingml/2006/main">
            <a:r>
              <a:t>BKS-0069 | Prikladnaya_teoriya_potokov_EQ.docx | /Новая Физика/Prikladnaya_teoriya_potokov_EQ.docx | DOCX | F10 | libfile_fd21ee5c8b688191ac2c8077efee4e5b</a:t>
            </a:r>
          </a:p>
          <a:p xmlns:a="http://schemas.openxmlformats.org/drawingml/2006/main">
            <a:r>
              <a:t>BKS-0070 | Prikladnaya_teoriya_potokov_EQ.pptx | /Новая Физика/Prikladnaya_teoriya_potokov_EQ.pptx | PPTX | F10 | libfile_cdab3a6aba208191af9ab5d834f47057</a:t>
            </a:r>
          </a:p>
          <a:p xmlns:a="http://schemas.openxmlformats.org/drawingml/2006/main">
            <a:r>
              <a:t>BKS-0071 | Prodovolstvennaya_bezopasnost_Biocenoz_i_ferma_polnogo_cikla.docx | /Prodovolstvennaya_bezopasnost_Biocenoz_i_ferma_polnogo_cikla.docx | DOCX | F06 | libfile_b2f18871c578819184e96a990101c304</a:t>
            </a:r>
          </a:p>
          <a:p xmlns:a="http://schemas.openxmlformats.org/drawingml/2006/main">
            <a:r>
              <a:t>BKS-0072 | Prodovolstvennaya_bezopasnost_Biocenoz_i_ferma_polnogo_cikla.pptx | /Prodovolstvennaya_bezopasnost_Biocenoz_i_ferma_polnogo_cikla.pptx | PPTX | F06 | libfile_a5c4e03bbb3c8191a3e4a551b1d98980</a:t>
            </a:r>
          </a:p>
          <a:p xmlns:a="http://schemas.openxmlformats.org/drawingml/2006/main">
            <a:r>
              <a:t>BKS-0073 | RD_model_Gorod_Sobytiy.docx | /Город Событий/RD_model_Gorod_Sobytiy.docx | DOCX | F11 | libfile_f68790f8e47081918445fc3df420454e</a:t>
            </a:r>
          </a:p>
          <a:p xmlns:a="http://schemas.openxmlformats.org/drawingml/2006/main">
            <a:r>
              <a:t>BKS-0074 | RD_model_Gorod_Sobytiy_presentation.pdf | /Город Событий/RD_model_Gorod_Sobytiy_presentation.pdf | PDF | F11 | libfile_b41004f6652481918bad6591e637ef6f</a:t>
            </a:r>
          </a:p>
          <a:p xmlns:a="http://schemas.openxmlformats.org/drawingml/2006/main">
            <a:r>
              <a:t>BKS-0075 | RD_model_Gorod_Sobytiy_presentation.pptx | /Город Событий/RD_model_Gorod_Sobytiy_presentation.pptx | PPTX | F11 | libfile_19723a2e12a08191a6e5aefb3556609a</a:t>
            </a:r>
          </a:p>
          <a:p xmlns:a="http://schemas.openxmlformats.org/drawingml/2006/main">
            <a:r>
              <a:t>BKS-0076 | Rebra_svyazannosti_SOYUZ741.docx | /Теория Поля/Rebra_svyazannosti_SOYUZ741.docx | DOCX | F01 | libfile_8e4df81680548191a630ea697fd111f7</a:t>
            </a:r>
          </a:p>
          <a:p xmlns:a="http://schemas.openxmlformats.org/drawingml/2006/main">
            <a:r>
              <a:t>BKS-0077 | Rebra_svyazannosti_SOYUZ741.pptx | /Теория Поля/Rebra_svyazannosti_SOYUZ741.pptx | PPTX | F01 | libfile_c92d0c2866788191a18e859d51ca30c1</a:t>
            </a:r>
          </a:p>
          <a:p xmlns:a="http://schemas.openxmlformats.org/drawingml/2006/main">
            <a:r>
              <a:t>BKS-0078 | Rossiya_Arhiv_sohraneniya_naslediya_myagkaya_sila_master(1).docx | /Машиноведение/Rossiya_Arhiv_sohraneniya_naslediya_myagkaya_sila_master(1).docx | DOCX | F09 | libfile_731c120131dc8191b5b51b700870eacb</a:t>
            </a:r>
          </a:p>
          <a:p xmlns:a="http://schemas.openxmlformats.org/drawingml/2006/main">
            <a:r>
              <a:t>BKS-0079 | Rossiya_Arhiv_sohraneniya_naslediya_myagkaya_sila_master.docx | /Машиноведение/Rossiya_Arhiv_sohraneniya_naslediya_myagkaya_sila_master.docx | DOCX | F09 | libfile_a6f032ede8b0819196121f9f1819b4ee</a:t>
            </a:r>
          </a:p>
          <a:p xmlns:a="http://schemas.openxmlformats.org/drawingml/2006/main">
            <a:r>
              <a:t>BKS-0080 | Rossiya_Arhiv_sohraneniya_naslediya_myagkaya_sila_master.pdf | /Машиноведение/Rossiya_Arhiv_sohraneniya_naslediya_myagkaya_sila_master.pdf | PDF | F09 | libfile_7dda43e09f8c8191b896bc0a63274c83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BKS-0081 | Rossiya_Arhiv_sohraneniya_naslediya_myagkaya_sila_presentation.pptx | /Машиноведение/Rossiya_Arhiv_sohraneniya_naslediya_myagkaya_sila_presentation.pptx | PPTX | F09 | libfile_a9e9a4c84cfc819185dabd9276e334ee</a:t>
            </a:r>
          </a:p>
          <a:p xmlns:a="http://schemas.openxmlformats.org/drawingml/2006/main">
            <a:r>
              <a:t>BKS-0082 | Rossiya_Indiya_Biocenozy.docx | /Rossiya_Indiya_Biocenozy.docx | DOCX | F11 | libfile_3ce1544b8c148191b68ba33dfe6189ec</a:t>
            </a:r>
          </a:p>
          <a:p xmlns:a="http://schemas.openxmlformats.org/drawingml/2006/main">
            <a:r>
              <a:t>BKS-0083 | Rossiya_Indiya_Biocenozy.pptx | /Rossiya_Indiya_Biocenozy.pptx | PPTX | F11 | libfile_4631826b2fb48191b1a050c8335d82a3</a:t>
            </a:r>
          </a:p>
          <a:p xmlns:a="http://schemas.openxmlformats.org/drawingml/2006/main">
            <a:r>
              <a:t>BKS-0084 | Rossiya_Karta_Probuzhdeniya_Master_Document.docx | /Rossiya_Karta_Probuzhdeniya_Master_Document.docx | DOCX | F08 | libfile_2fbf877968d88191b383a5e7ea951b98</a:t>
            </a:r>
          </a:p>
          <a:p xmlns:a="http://schemas.openxmlformats.org/drawingml/2006/main">
            <a:r>
              <a:t>BKS-0085 | Rossiya_Karta_Probuzhdeniya_Strategic_Presentation.pptx | /Rossiya_Karta_Probuzhdeniya_Strategic_Presentation.pptx | PPTX | F08 | libfile_2ea1426e89f88191a094d2cd2d199e1c</a:t>
            </a:r>
          </a:p>
          <a:p xmlns:a="http://schemas.openxmlformats.org/drawingml/2006/main">
            <a:r>
              <a:t>BKS-0086 | Schetnaia_kniga_Arhetipy_i_cikly.docx | /Schetnaia_kniga_Arhetipy_i_cikly.docx | DOCX | F05 | libfile_6cd032084a58819197a1f885bddfc5eb</a:t>
            </a:r>
          </a:p>
          <a:p xmlns:a="http://schemas.openxmlformats.org/drawingml/2006/main">
            <a:r>
              <a:t>BKS-0087 | Schetnaia_kniga_Arhetipy_i_cikly.pptx | /Schetnaia_kniga_Arhetipy_i_cikly.pptx | PPTX | F05 | libfile_e83d0666a6bc81919825fb5f6567ae59</a:t>
            </a:r>
          </a:p>
          <a:p xmlns:a="http://schemas.openxmlformats.org/drawingml/2006/main">
            <a:r>
              <a:t>BKS-0088 | Schetnaya_sistema_Equilibrium.docx | /Schetnaya_sistema_Equilibrium.docx | DOCX | F01 | libfile_055c9e34a4c88191b8f5dedb92585e8c</a:t>
            </a:r>
          </a:p>
          <a:p xmlns:a="http://schemas.openxmlformats.org/drawingml/2006/main">
            <a:r>
              <a:t>BKS-0089 | Schetnaya_sistema_Equilibrium.pptx | /Schetnaya_sistema_Equilibrium.pptx | PPTX | F01 | libfile_f87016c563f08191868bf97b1f779711</a:t>
            </a:r>
          </a:p>
          <a:p xmlns:a="http://schemas.openxmlformats.org/drawingml/2006/main">
            <a:r>
              <a:t>BKS-0090 | SFERA_banking_financial_system.docx | /Банк ГЧП КООПЕРАТИВНЫЕ БАНКИ И СОЦИАЛЬНЫЙ БАНК/SFERA_banking_financial_system.docx | DOCX | F03 | libfile_810b68fa060881918acf89852dc99401</a:t>
            </a:r>
          </a:p>
          <a:p xmlns:a="http://schemas.openxmlformats.org/drawingml/2006/main">
            <a:r>
              <a:t>BKS-0091 | SFERA_banking_financial_system.pptx | /Банк ГЧП КООПЕРАТИВНЫЕ БАНКИ И СОЦИАЛЬНЫЙ БАНК/SFERA_banking_financial_system.pptx | PPTX | F03 | libfile_ea39e69a8df48191bb1676e95dfe2837</a:t>
            </a:r>
          </a:p>
          <a:p xmlns:a="http://schemas.openxmlformats.org/drawingml/2006/main">
            <a:r>
              <a:t>BKS-0092 | SFERA_Grant_Conveyor.pptx | /Город Событий/SFERA_Grant_Conveyor.pptx | PPTX | F11 | libfile_68583b2357bc81918a49f257a30f25e4</a:t>
            </a:r>
          </a:p>
          <a:p xmlns:a="http://schemas.openxmlformats.org/drawingml/2006/main">
            <a:r>
              <a:t>BKS-0093 | SFERA_Mir_bez_granits.docx | /Мир без границ/SFERA_Mir_bez_granits.docx | DOCX | F11 | libfile_ca026a1430788191bf14245d3b60c926</a:t>
            </a:r>
          </a:p>
          <a:p xmlns:a="http://schemas.openxmlformats.org/drawingml/2006/main">
            <a:r>
              <a:t>BKS-0094 | SFERA_Mir_bez_granits_presentation.pptx | /Мир без границ/SFERA_Mir_bez_granits_presentation.pptx | PPTX | F11 | libfile_27e122c69efc8191a93fd4fc2177d501</a:t>
            </a:r>
          </a:p>
          <a:p xmlns:a="http://schemas.openxmlformats.org/drawingml/2006/main">
            <a:r>
              <a:t>BKS-0095 | SFERA_SMI_Gorod_Sobytiy.docx | /Город Событий/SFERA_SMI_Gorod_Sobytiy.docx | DOCX | F11 | libfile_a5c7190964408191a9bc92197cda2ce2</a:t>
            </a:r>
          </a:p>
          <a:p xmlns:a="http://schemas.openxmlformats.org/drawingml/2006/main">
            <a:r>
              <a:t>BKS-0096 | SFERA_SMI_Gorod_Sobytiy.pdf | /Город Событий/SFERA_SMI_Gorod_Sobytiy.pdf | PDF | F11 | libfile_2c7bd3d042748191af8a007cd51a1413</a:t>
            </a:r>
          </a:p>
          <a:p xmlns:a="http://schemas.openxmlformats.org/drawingml/2006/main">
            <a:r>
              <a:t>BKS-0097 | SFERA_SMI_Gorod_Sobytiy.pptx | /Город Событий/SFERA_SMI_Gorod_Sobytiy.pptx | PPTX | F11 | libfile_ebd1ee58e3d88191b4663f8bb8bfe8dc</a:t>
            </a:r>
          </a:p>
          <a:p xmlns:a="http://schemas.openxmlformats.org/drawingml/2006/main">
            <a:r>
              <a:t>BKS-0098 | Simvolicheskaya_sistema_i_yazyki.docx | /Simvolicheskaya_sistema_i_yazyki.docx | DOCX | F01 | libfile_65d99057ea0c8191984fc32bf62ea4e5</a:t>
            </a:r>
          </a:p>
          <a:p xmlns:a="http://schemas.openxmlformats.org/drawingml/2006/main">
            <a:r>
              <a:t>BKS-0099 | Simvolicheskaya_sistema_i_yazyki.pptx | /Simvolicheskaya_sistema_i_yazyki.pptx | PPTX | F01 | libfile_8f9d874626bc8191a61f0d76d3fe735e</a:t>
            </a:r>
          </a:p>
          <a:p xmlns:a="http://schemas.openxmlformats.org/drawingml/2006/main">
            <a:r>
              <a:t>BKS-0100 | Sistema_fondov_Lichnye_i_imennye_fondy_i_banki.docx | /Sistema_fondov_Lichnye_i_imennye_fondy_i_banki.docx | DOCX | F03 | libfile_199ac1e116a48191b4fe5f1d83bc75d6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BKS-0101 | Sistema_fondov_Lichnye_i_imennye_fondy_i_banki.pptx | /Sistema_fondov_Lichnye_i_imennye_fondy_i_banki.pptx | PPTX | F03 | libfile_d5616a5ab5f881918d3ee39131d78bca</a:t>
            </a:r>
          </a:p>
          <a:p xmlns:a="http://schemas.openxmlformats.org/drawingml/2006/main">
            <a:r>
              <a:t>BKS-0102 | Slovar_klassifikator_EQ_ORION_2222.docx | /Нейросвод ЭКВИЛИБРИУМ/Slovar_klassifikator_EQ_ORION_2222.docx | DOCX | F01 | libfile_3f22b99b5ce08191a2dd83cb1482a755</a:t>
            </a:r>
          </a:p>
          <a:p xmlns:a="http://schemas.openxmlformats.org/drawingml/2006/main">
            <a:r>
              <a:t>BKS-0103 | Slovar_klassifikator_EQ_ORION_2222.pdf | /Нейросвод ЭКВИЛИБРИУМ/Slovar_klassifikator_EQ_ORION_2222.pdf | PDF | F01 | libfile_30f3cf9683748191823639fbace714d6</a:t>
            </a:r>
          </a:p>
          <a:p xmlns:a="http://schemas.openxmlformats.org/drawingml/2006/main">
            <a:r>
              <a:t>BKS-0104 | Slovar_klassifikator_EQ_ORION_2222.pptx | /Нейросвод ЭКВИЛИБРИУМ/Slovar_klassifikator_EQ_ORION_2222.pptx | PPTX | F01 | libfile_7d52e71933648191af2be6d6baca537c</a:t>
            </a:r>
          </a:p>
          <a:p xmlns:a="http://schemas.openxmlformats.org/drawingml/2006/main">
            <a:r>
              <a:t>BKS-0105 | SPECZASCHITA_Arheometr_Kosmoritmologiya.docx | /Кибалион/SPECZASCHITA_Arheometr_Kosmoritmologiya.docx | DOCX | F08 | libfile_4b9e3ca8fa088191ac27c82559b4a72e</a:t>
            </a:r>
          </a:p>
          <a:p xmlns:a="http://schemas.openxmlformats.org/drawingml/2006/main">
            <a:r>
              <a:t>BKS-0106 | SPECZASCHITA_Arheometr_Kosmoritmologiya.pptx | /Кибалион/SPECZASCHITA_Arheometr_Kosmoritmologiya.pptx | PPTX | F08 | libfile_f5932a216b508191b6000cf9cf43b86b</a:t>
            </a:r>
          </a:p>
          <a:p xmlns:a="http://schemas.openxmlformats.org/drawingml/2006/main">
            <a:r>
              <a:t>BKS-0107 | SPECZASCHITA_Arheometr_Kosmoritmologiya_repeat.pptx | /Кибалион/SPECZASCHITA_Arheometr_Kosmoritmologiya_repeat.pptx | PPTX | F08 | libfile_183f9f9718188191af904f119a6a1fb0</a:t>
            </a:r>
          </a:p>
          <a:p xmlns:a="http://schemas.openxmlformats.org/drawingml/2006/main">
            <a:r>
              <a:t>BKS-0108 | SPECZASCHITA_KIBALION.docx | /Кибалион/SPECZASCHITA_KIBALION.docx | DOCX | F08 | libfile_359f2d49264881919dccc816805ab00b</a:t>
            </a:r>
          </a:p>
          <a:p xmlns:a="http://schemas.openxmlformats.org/drawingml/2006/main">
            <a:r>
              <a:t>BKS-0109 | SPECZASCHITA_KIBALION.pptx | /Кибалион/SPECZASCHITA_KIBALION.pptx | PPTX | F08 | libfile_17f8da7d3c488191a8fe578fa2ad7e1c</a:t>
            </a:r>
          </a:p>
          <a:p xmlns:a="http://schemas.openxmlformats.org/drawingml/2006/main">
            <a:r>
              <a:t>BKS-0110 | SUR_810_Master_Document.docx | /SUR_810_Master_Document.docx | DOCX | F01 | libfile_9e9a0f6ba2fc8191a179b9d4f499823e</a:t>
            </a:r>
          </a:p>
          <a:p xmlns:a="http://schemas.openxmlformats.org/drawingml/2006/main">
            <a:r>
              <a:t>BKS-0111 | SUR_810_Strategic_Presentation.pptx | /SUR_810_Strategic_Presentation.pptx | PPTX | F01 | libfile_6d2e532561d8819194c6f0da378b56cb</a:t>
            </a:r>
          </a:p>
          <a:p xmlns:a="http://schemas.openxmlformats.org/drawingml/2006/main">
            <a:r>
              <a:t>BKS-0112 | SUR_Культура_Новый_Уклад.docx | /SUR/SUR_Культура_Новый_Уклад.docx | DOCX | F08 | libfile_6cbf9d903c648191a4cd2d7da442bbd0</a:t>
            </a:r>
          </a:p>
          <a:p xmlns:a="http://schemas.openxmlformats.org/drawingml/2006/main">
            <a:r>
              <a:t>BKS-0113 | SUR_Культура_Новый_Уклад.pptx | /SUR/SUR_Культура_Новый_Уклад.pptx | PPTX | F08 | libfile_433918b3cc208191873ffdf00d7a5c0b</a:t>
            </a:r>
          </a:p>
          <a:p xmlns:a="http://schemas.openxmlformats.org/drawingml/2006/main">
            <a:r>
              <a:t>BKS-0114 | Svyazannye_19_Balansov_Unifikatsiya_741.docx | /Svyazannye_19_Balansov_Unifikatsiya_741.docx | DOCX | F01 | libfile_b621b343b05c8191ad9bcf91ab0a060f</a:t>
            </a:r>
          </a:p>
          <a:p xmlns:a="http://schemas.openxmlformats.org/drawingml/2006/main">
            <a:r>
              <a:t>BKS-0115 | Svyazannye_19_Balansov_Unifikatsiya_741.pptx | /Svyazannye_19_Balansov_Unifikatsiya_741.pptx | PPTX | F01 | libfile_05d8d6a7bb7481918dd5689d8f68f5d1</a:t>
            </a:r>
          </a:p>
          <a:p xmlns:a="http://schemas.openxmlformats.org/drawingml/2006/main">
            <a:r>
              <a:t>BKS-0116 | Tehnologicheskoe_lico_Rossii_Politeh.pptx | /Письма/Tehnologicheskoe_lico_Rossii_Politeh.pptx | PPTX | F12 | libfile_6472cf22410c8191a9518503486e43d4</a:t>
            </a:r>
          </a:p>
          <a:p xmlns:a="http://schemas.openxmlformats.org/drawingml/2006/main">
            <a:r>
              <a:t>BKS-0117 | Tehnologicheskoe_lico_Rossii_Politeh_light.pptx | /Письма/Tehnologicheskoe_lico_Rossii_Politeh_light.pptx | PPTX | F12 | libfile_06027755c67c819189e334cce9f87cd2</a:t>
            </a:r>
          </a:p>
          <a:p xmlns:a="http://schemas.openxmlformats.org/drawingml/2006/main">
            <a:r>
              <a:t>BKS-0118 | Teoriya_Uzlov_SOYUZ741.docx | /Теория Поля/Teoriya_Uzlov_SOYUZ741.docx | DOCX | F01 | libfile_40d2f9041e68819196112358cc568a64</a:t>
            </a:r>
          </a:p>
          <a:p xmlns:a="http://schemas.openxmlformats.org/drawingml/2006/main">
            <a:r>
              <a:t>BKS-0119 | Teoriya_Uzlov_SOYUZ741.pptx | /Теория Поля/Teoriya_Uzlov_SOYUZ741.pptx | PPTX | F01 | libfile_84965a1ccac0819183873a6064fac1f1</a:t>
            </a:r>
          </a:p>
          <a:p xmlns:a="http://schemas.openxmlformats.org/drawingml/2006/main">
            <a:r>
              <a:t>BKS-0120 | UCC_в_надсистеме_ECO-PPA_ЭКВИЛИБРИУМ_ЕУТ.docx | /Агентство Стратегических Инициатив АСИ/UCC_в_надсистеме_ECO-PPA_ЭКВИЛИБРИУМ_ЕУТ.docx | DOCX | F03 | libfile_df65f626706c819188642e69081f281f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BKS-0121 | UCC_в_надсистеме_ECO-PPA_ЭКВИЛИБРИУМ_ЕУТ.pptx | /Агентство Стратегических Инициатив АСИ/UCC_в_надсистеме_ECO-PPA_ЭКВИЛИБРИУМ_ЕУТ.pptx | PPTX | F03 | libfile_d04adc12cf4c8191bc1961d9819837da</a:t>
            </a:r>
          </a:p>
          <a:p xmlns:a="http://schemas.openxmlformats.org/drawingml/2006/main">
            <a:r>
              <a:t>BKS-0122 | Uchetnaya_gruppa_vychislitelnyy_grid_master.docx | /Машиноведение/Uchetnaya_gruppa_vychislitelnyy_grid_master.docx | DOCX | F04 | libfile_90c1243028f081919d09ab6e0265335d</a:t>
            </a:r>
          </a:p>
          <a:p xmlns:a="http://schemas.openxmlformats.org/drawingml/2006/main">
            <a:r>
              <a:t>BKS-0123 | Uchetnaya_gruppa_vychislitelnyy_grid_master.pdf | /Машиноведение/Uchetnaya_gruppa_vychislitelnyy_grid_master.pdf | PDF | F04 | libfile_fc5f295c1a108191a3669c8fc9783acd</a:t>
            </a:r>
          </a:p>
          <a:p xmlns:a="http://schemas.openxmlformats.org/drawingml/2006/main">
            <a:r>
              <a:t>BKS-0124 | Uchetnaya_gruppa_vychislitelnyy_grid_presentation.pptx | /Машиноведение/Uchetnaya_gruppa_vychislitelnyy_grid_presentation.pptx | PPTX | F04 | libfile_7a4ee72081f48191aa46b12fc86f2f6a</a:t>
            </a:r>
          </a:p>
          <a:p xmlns:a="http://schemas.openxmlformats.org/drawingml/2006/main">
            <a:r>
              <a:t>BKS-0125 | Upravlenie_stranoi_Goskorporatsii_SUR.docx | /Upravlenie_stranoi_Goskorporatsii_SUR.docx | DOCX | F02 | libfile_22576c10facc8191baa9f89457a1b924</a:t>
            </a:r>
          </a:p>
          <a:p xmlns:a="http://schemas.openxmlformats.org/drawingml/2006/main">
            <a:r>
              <a:t>BKS-0126 | Upravlenie_stranoi_Goskorporatsii_SUR.pptx | /Upravlenie_stranoi_Goskorporatsii_SUR.pptx | PPTX | F02 | libfile_1fa56441df8c8191b0c0e6f214d84e18</a:t>
            </a:r>
          </a:p>
          <a:p xmlns:a="http://schemas.openxmlformats.org/drawingml/2006/main">
            <a:r>
              <a:t>BKS-0127 | Vozrozhdenie_Zemli_Prezentatsiya.pptx | /Агентство Стратегических Инициатив АСИ/Vozrozhdenie_Zemli_Prezentatsiya.pptx | PPTX | F06 | libfile_04ef4de4dd548191a132c517efc7a7b8</a:t>
            </a:r>
          </a:p>
          <a:p xmlns:a="http://schemas.openxmlformats.org/drawingml/2006/main">
            <a:r>
              <a:t>BKS-0128 | Vozrozhdenie_Zemli_Strategicheskaya_doktrina.docx | /Агентство Стратегических Инициатив АСИ/Vozrozhdenie_Zemli_Strategicheskaya_doktrina.docx | DOCX | F06 | libfile_5cf053ea4f388191a2440c0edeff05dd</a:t>
            </a:r>
          </a:p>
          <a:p xmlns:a="http://schemas.openxmlformats.org/drawingml/2006/main">
            <a:r>
              <a:t>BKS-0129 | Vsemirnye_Hristianskie_Igry_Master_Document.docx | /Vsemirnye_Hristianskie_Igry_Master_Document.docx | DOCX | F08 | libfile_e036dec3a99881919c5ab483bdfb6c1a</a:t>
            </a:r>
          </a:p>
          <a:p xmlns:a="http://schemas.openxmlformats.org/drawingml/2006/main">
            <a:r>
              <a:t>BKS-0130 | Vsemirnye_Hristianskie_Igry_Presentation.pptx | /Vsemirnye_Hristianskie_Igry_Presentation.pptx | PPTX | F08 | libfile_d48972e5e4708191b2b2490fac755a99</a:t>
            </a:r>
          </a:p>
          <a:p xmlns:a="http://schemas.openxmlformats.org/drawingml/2006/main">
            <a:r>
              <a:t>BKS-0131 | Vychislitelnyi_GRID_Metakompyutery_Federativnye_bazy_Bolshie_vychisleniya.docx | /Vychislitelnyi_GRID_Metakompyutery_Federativnye_bazy_Bolshie_vychisleniya.docx | DOCX | F05 | libfile_fcf1b04ada7c8191b99506dd3db1d4ce</a:t>
            </a:r>
          </a:p>
          <a:p xmlns:a="http://schemas.openxmlformats.org/drawingml/2006/main">
            <a:r>
              <a:t>BKS-0132 | Vychislitelnyi_GRID_Metakompyutery_Federativnye_bazy_Bolshie_vychisleniya.pptx | /Vychislitelnyi_GRID_Metakompyutery_Federativnye_bazy_Bolshie_vychisleniya.pptx | PPTX | F05 | libfile_126cd543536c81918a58fbc3c89f21db</a:t>
            </a:r>
          </a:p>
          <a:p xmlns:a="http://schemas.openxmlformats.org/drawingml/2006/main">
            <a:r>
              <a:t>BKS-0133 | Yadernaya_matematika_i_Arhitektura_EKVILIBRIUM.docx | /Ядерная математика и Ахитектура ЭКВИЛИБРИУМ/Yadernaya_matematika_i_Arhitektura_EKVILIBRIUM.docx | DOCX | F10 | libfile_b1a066c69d1c819182189346cc562d0c</a:t>
            </a:r>
          </a:p>
          <a:p xmlns:a="http://schemas.openxmlformats.org/drawingml/2006/main">
            <a:r>
              <a:t>BKS-0134 | Yadernaya_matematika_i_Arhitektura_EKVILIBRIUM.pptx | /Ядерная математика и Ахитектура ЭКВИЛИБРИУМ/Yadernaya_matematika_i_Arhitektura_EKVILIBRIUM.pptx | PPTX | F10 | libfile_e3f957b5cba88191a091b15abd474231</a:t>
            </a:r>
          </a:p>
          <a:p xmlns:a="http://schemas.openxmlformats.org/drawingml/2006/main">
            <a:r>
              <a:t>BKS-0135 | Академическая_инфраструктура_Возрождение_Земли.docx | /Академическая_инфраструктура_Возрождение_Земли.docx | DOCX | F06 | libfile_b3bff4b38d708191b29447ea322a0c1b</a:t>
            </a:r>
          </a:p>
          <a:p xmlns:a="http://schemas.openxmlformats.org/drawingml/2006/main">
            <a:r>
              <a:t>BKS-0136 | Архив_сохранения_наследия_Академическая_интеграция.docx | /Архив_сохранения_наследия_Академическая_интеграция.docx | DOCX | F09 | libfile_4da0c9a8f7248191b3f4dec791d2fe2f</a:t>
            </a:r>
          </a:p>
          <a:p xmlns:a="http://schemas.openxmlformats.org/drawingml/2006/main">
            <a:r>
              <a:t>BKS-0137 | Архив_сохранения_наследия_Академическая_интеграция.pptx | /Архив_сохранения_наследия_Академическая_интеграция.pptx | PPTX | F09 | libfile_46d3eeaceb9c8191a88ce5ad9d1fca99</a:t>
            </a:r>
          </a:p>
          <a:p xmlns:a="http://schemas.openxmlformats.org/drawingml/2006/main">
            <a:r>
              <a:t>BKS-0138 | Архив_сохранения_наследия_интеграционная_экосистема.docx | /Кладовочка/Архив_сохранения_наследия_интеграционная_экосистема.docx | DOCX | F09 | libfile_4b0e6e3efb7881919cc923519bcab82b</a:t>
            </a:r>
          </a:p>
          <a:p xmlns:a="http://schemas.openxmlformats.org/drawingml/2006/main">
            <a:r>
              <a:t>BKS-0139 | Архив_сохранения_наследия_интеграционная_экосистема.pptx | /Кладовочка/Архив_сохранения_наследия_интеграционная_экосистема.pptx | PPTX | F09 | libfile_3c795561ccc88191b1c08fe2e82e86ee</a:t>
            </a:r>
          </a:p>
          <a:p xmlns:a="http://schemas.openxmlformats.org/drawingml/2006/main">
            <a:r>
              <a:t>BKS-0140 | Атлас_социальных_данных_ЭКВИЛИБРИУМ.docx | /IT система/Атлас_социальных_данных_ЭКВИЛИБРИУМ.docx | DOCX | F05 | libfile_b47b15ee83788191a9c85d72d6fa7a43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BKS-0141 | Атлас_социальных_данных_ЭКВИЛИБРИУМ_презентация.pptx | /IT система/Атлас_социальных_данных_ЭКВИЛИБРИУМ_презентация.pptx | PPTX | F05 | libfile_d737b23fa934819199ce780e0b7bbb6a</a:t>
            </a:r>
          </a:p>
          <a:p xmlns:a="http://schemas.openxmlformats.org/drawingml/2006/main">
            <a:r>
              <a:t>BKS-0142 | Белая_книга_кооператива_расширенная_версия_1_0.docx | /Отчет 01 августа/Белая_книга_кооператива_расширенная_версия_1_0.docx | DOCX | F07 | libfile_d21065f1cfe88191ba1d796f6a816295</a:t>
            </a:r>
          </a:p>
          <a:p xmlns:a="http://schemas.openxmlformats.org/drawingml/2006/main">
            <a:r>
              <a:t>BKS-0143 | Биоценоз_Воздух_Концепция.docx | /Биоценоз_Воздух_Концепция.docx | DOCX | F06 | libfile_941d86670ddc8191b94b1ce751ee8102</a:t>
            </a:r>
          </a:p>
          <a:p xmlns:a="http://schemas.openxmlformats.org/drawingml/2006/main">
            <a:r>
              <a:t>BKS-0144 | Биоценоз_Воздух_Презентация.pptx | /Биоценоз_Воздух_Презентация.pptx | PPTX | F06 | libfile_6f2f9fd658d081919cb4f2c92b8925fc</a:t>
            </a:r>
          </a:p>
          <a:p xmlns:a="http://schemas.openxmlformats.org/drawingml/2006/main">
            <a:r>
              <a:t>BKS-0145 | Биоценоз_Землепользования_Концепция.docx | /Биоценоз_Землепользования_Концепция.docx | DOCX | F06 | libfile_ee26304128588191bc119f911a79fb1c</a:t>
            </a:r>
          </a:p>
          <a:p xmlns:a="http://schemas.openxmlformats.org/drawingml/2006/main">
            <a:r>
              <a:t>BKS-0146 | Биоценоз_Землепользования_Презентация.pptx | /Биоценоз_Землепользования_Презентация.pptx | PPTX | F06 | libfile_bfa8673806f881919ddc2dfa81f3be4f</a:t>
            </a:r>
          </a:p>
          <a:p xmlns:a="http://schemas.openxmlformats.org/drawingml/2006/main">
            <a:r>
              <a:t>BKS-0147 | Биоценозная_точка_мониторинга.pptx | /Отчет 01 августа/Биоценозная_точка_мониторинга.pptx | PPTX | F06 | libfile_c12be7a2d73c8191893a2b90228a3e78</a:t>
            </a:r>
          </a:p>
          <a:p xmlns:a="http://schemas.openxmlformats.org/drawingml/2006/main">
            <a:r>
              <a:t>BKS-0148 | Биоценозная_точка_мониторинга_концепция.docx | /Отчет 01 августа/Биоценозная_точка_мониторинга_концепция.docx | DOCX | F06 | libfile_52a6b97a74a081919a385ca26f0cc32a</a:t>
            </a:r>
          </a:p>
          <a:p xmlns:a="http://schemas.openxmlformats.org/drawingml/2006/main">
            <a:r>
              <a:t>BKS-0149 | Биоценозы_ЭКВИЛИБРИУМ_презентация.pptx | /IT система/Биоценозы_ЭКВИЛИБРИУМ_презентация.pptx | PPTX | F06 | libfile_7e3f84093f2c81919ff546841d7c9bed</a:t>
            </a:r>
          </a:p>
          <a:p xmlns:a="http://schemas.openxmlformats.org/drawingml/2006/main">
            <a:r>
              <a:t>BKS-0150 | Виды_PPA_классификация_и_PPA_коренных_народов.docx | /Договор PPA/Виды_PPA_классификация_и_PPA_коренных_народов.docx | DOCX | F03 | libfile_43a05ef0b2a08191a958729757bc3d23</a:t>
            </a:r>
          </a:p>
          <a:p xmlns:a="http://schemas.openxmlformats.org/drawingml/2006/main">
            <a:r>
              <a:t>BKS-0151 | Виды_PPA_презентация.pptx | /Договор PPA/Виды_PPA_презентация.pptx | PPTX | F03 | libfile_51ce8836a9e88191bc1a54238cd0a3ac</a:t>
            </a:r>
          </a:p>
          <a:p xmlns:a="http://schemas.openxmlformats.org/drawingml/2006/main">
            <a:r>
              <a:t>BKS-0152 | Внешний_контур_ECO_PPA_260_млн_акварельный_стиль.pptx | /Отчет 01 августа/Внешний_контур_ECO_PPA_260_млн_акварельный_стиль.pptx | PPTX | F12 | libfile_5abcc925d0bc8191a75f9722517ec3f1</a:t>
            </a:r>
          </a:p>
          <a:p xmlns:a="http://schemas.openxmlformats.org/drawingml/2006/main">
            <a:r>
              <a:t>BKS-0153 | Внешний_пакет_ECO_PPA_260_млн_уверенная_версия.pptx | /Отчет 01 августа/Внешний_пакет_ECO_PPA_260_млн_уверенная_версия.pptx | PPTX | F12 | libfile_ec636809ed108191a208d60a01d86be1</a:t>
            </a:r>
          </a:p>
          <a:p xmlns:a="http://schemas.openxmlformats.org/drawingml/2006/main">
            <a:r>
              <a:t>BKS-0154 | ВОДА_Портал_пяти_стихий_ЭКВИЛИБРИУМ.docx | /IT система/ВОДА_Портал_пяти_стихий_ЭКВИЛИБРИУМ.docx | DOCX | F06 | libfile_01da7817f7c48191a9cd287c2ab247b4</a:t>
            </a:r>
          </a:p>
          <a:p xmlns:a="http://schemas.openxmlformats.org/drawingml/2006/main">
            <a:r>
              <a:t>BKS-0155 | ВОДА_Портал_пяти_стихий_ЭКВИЛИБРИУМ.pptx | /IT система/ВОДА_Портал_пяти_стихий_ЭКВИЛИБРИУМ.pptx | PPTX | F06 | libfile_f584a2b61cc88191b1fd69e73be1bf4b</a:t>
            </a:r>
          </a:p>
          <a:p xmlns:a="http://schemas.openxmlformats.org/drawingml/2006/main">
            <a:r>
              <a:t>BKS-0156 | ВОЗДУХ_Портал_пяти_стихий_ЭКВИЛИБРИУМ.docx | /IT система/ВОЗДУХ_Портал_пяти_стихий_ЭКВИЛИБРИУМ.docx | DOCX | F06 | libfile_7269a8af07208191aaecce1ce34ff8b7</a:t>
            </a:r>
          </a:p>
          <a:p xmlns:a="http://schemas.openxmlformats.org/drawingml/2006/main">
            <a:r>
              <a:t>BKS-0157 | ВОЗДУХ_Портал_пяти_стихий_ЭКВИЛИБРИУМ.pptx | /IT система/ВОЗДУХ_Портал_пяти_стихий_ЭКВИЛИБРИУМ.pptx | PPTX | F06 | libfile_f9d8b623e6588191bff4ce040f8820d7</a:t>
            </a:r>
          </a:p>
          <a:p xmlns:a="http://schemas.openxmlformats.org/drawingml/2006/main">
            <a:r>
              <a:t>BKS-0158 | Возрождение_Земли_Академические_реестры.pptx | /Возрождение_Земли_Академические_реестры.pptx | PPTX | F06 | libfile_ad781cb45a648191a7fb4ec8371eb246</a:t>
            </a:r>
          </a:p>
          <a:p xmlns:a="http://schemas.openxmlformats.org/drawingml/2006/main">
            <a:r>
              <a:t>BKS-0159 | Всемирный_Портал_Кино_СФЕРА.docx | /Письма/Всемирный_Портал_Кино_СФЕРА.docx | DOCX | F09 | libfile_c7b97cd2d17c8191bdd01dfc05df32c7</a:t>
            </a:r>
          </a:p>
          <a:p xmlns:a="http://schemas.openxmlformats.org/drawingml/2006/main">
            <a:r>
              <a:t>BKS-0160 | Всемирный_Портал_Кино_СФЕРА_презентация.pptx | /Письма/Всемирный_Портал_Кино_СФЕРА_презентация.pptx | PPTX | F09 | libfile_d476c744323081918c3a40d56aeda3e8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BKS-0161 | Гидроробототехника_СПЕЦЗАЩИТА_исследование.docx | /Машиноведение/Гидроробототехника_СПЕЦЗАЩИТА_исследование.docx | DOCX | F04 | libfile_7327d29c73cc8191b3db2d086bed114c</a:t>
            </a:r>
          </a:p>
          <a:p xmlns:a="http://schemas.openxmlformats.org/drawingml/2006/main">
            <a:r>
              <a:t>BKS-0162 | Гидроробототехника_СПЕЦЗАЩИТА_исследование.pdf | /Машиноведение/Гидроробототехника_СПЕЦЗАЩИТА_исследование.pdf | PDF | F04 | libfile_fc25e4a30a7481918ae59f9c02e478a3</a:t>
            </a:r>
          </a:p>
          <a:p xmlns:a="http://schemas.openxmlformats.org/drawingml/2006/main">
            <a:r>
              <a:t>BKS-0163 | Гидроробототехника_СПЕЦЗАЩИТА_презентация.pdf | /Машиноведение/Гидроробототехника_СПЕЦЗАЩИТА_презентация.pdf | PDF | F04 | libfile_e58f55f1683c8191b543acd61ff9b324</a:t>
            </a:r>
          </a:p>
          <a:p xmlns:a="http://schemas.openxmlformats.org/drawingml/2006/main">
            <a:r>
              <a:t>BKS-0164 | Гидроробототехника_СПЕЦЗАЩИТА_презентация.pptx | /Машиноведение/Гидроробототехника_СПЕЦЗАЩИТА_презентация.pptx | PPTX | F04 | libfile_ff2185ae14ac81918d88e17babcdf68a</a:t>
            </a:r>
          </a:p>
          <a:p xmlns:a="http://schemas.openxmlformats.org/drawingml/2006/main">
            <a:r>
              <a:t>BKS-0165 | Гиперграфы_ЭКВИЛИБРИУМ.docx | /Нейросвод ЭКВИЛИБРИУМ/Гиперграфы_ЭКВИЛИБРИУМ.docx | DOCX | F01 | libfile_0a61d278070c81918b08f03ba5c59427</a:t>
            </a:r>
          </a:p>
          <a:p xmlns:a="http://schemas.openxmlformats.org/drawingml/2006/main">
            <a:r>
              <a:t>BKS-0166 | Гиперграфы_ЭКВИЛИБРИУМ_читабельно.pptx | /Нейросвод ЭКВИЛИБРИУМ/Гиперграфы_ЭКВИЛИБРИУМ_читабельно.pptx | PPTX | F01 | libfile_7fc6fd0369b081919ca4d816e8c735c9</a:t>
            </a:r>
          </a:p>
          <a:p xmlns:a="http://schemas.openxmlformats.org/drawingml/2006/main">
            <a:r>
              <a:t>BKS-0167 | Государственная_программа_ОГОНЬ.docx | /IT система/Государственная_программа_ОГОНЬ.docx | DOCX | F02 | libfile_c583144188108191b53aae681b41e7c8</a:t>
            </a:r>
          </a:p>
          <a:p xmlns:a="http://schemas.openxmlformats.org/drawingml/2006/main">
            <a:r>
              <a:t>BKS-0168 | Государственная_программа_ОГОНЬ.pptx | /IT система/Государственная_программа_ОГОНЬ.pptx | PPTX | F02 | libfile_d0d33ff42bd081919c988ce761be988c</a:t>
            </a:r>
          </a:p>
          <a:p xmlns:a="http://schemas.openxmlformats.org/drawingml/2006/main">
            <a:r>
              <a:t>BKS-0169 | Договор_ренты_PPA_Rent_Framework.pptx | /Договор PPA/Договор_ренты_PPA_Rent_Framework.pptx | PPTX | F03 | libfile_0416130f09888191a34d3237008a2531</a:t>
            </a:r>
          </a:p>
          <a:p xmlns:a="http://schemas.openxmlformats.org/drawingml/2006/main">
            <a:r>
              <a:t>BKS-0170 | Договор_ренты_комплект_типовых_форм.docx | /Договор PPA/Договор_ренты_комплект_типовых_форм.docx | DOCX | F03 | libfile_9bfac46c28c881919512bece850ea779</a:t>
            </a:r>
          </a:p>
          <a:p xmlns:a="http://schemas.openxmlformats.org/drawingml/2006/main">
            <a:r>
              <a:t>BKS-0171 | Доктрина_Победы_ЭКВИЛИБРИУМ.docx | /Философия Войны/Доктрина_Победы_ЭКВИЛИБРИУМ.docx | DOCX | F02 | libfile_5b00a42ecacc8191809a15adc2da7a3a</a:t>
            </a:r>
          </a:p>
          <a:p xmlns:a="http://schemas.openxmlformats.org/drawingml/2006/main">
            <a:r>
              <a:t>BKS-0172 | Доктрина_Победы_ЭКВИЛИБРИУМ_Презентация.pdf | /Философия Войны/Доктрина_Победы_ЭКВИЛИБРИУМ_Презентация.pdf | PDF | F02 | libfile_377bf440de608191945b7d0ebb86ffda</a:t>
            </a:r>
          </a:p>
          <a:p xmlns:a="http://schemas.openxmlformats.org/drawingml/2006/main">
            <a:r>
              <a:t>BKS-0173 | Доктрина_Победы_ЭКВИЛИБРИУМ_Презентация.pptx | /Философия Войны/Доктрина_Победы_ЭКВИЛИБРИУМ_Презентация.pptx | PPTX | F02 | libfile_b6b201006d7081919f496290268cf81d</a:t>
            </a:r>
          </a:p>
          <a:p xmlns:a="http://schemas.openxmlformats.org/drawingml/2006/main">
            <a:r>
              <a:t>BKS-0174 | Дополненный_первичный_контур_отчета_кооператива.docx | /Отчет 01 августа/Дополненный_первичный_контур_отчета_кооператива.docx | DOCX | F12 | libfile_1962bf2cca908191b7b817e0ce6da8a3</a:t>
            </a:r>
          </a:p>
          <a:p xmlns:a="http://schemas.openxmlformats.org/drawingml/2006/main">
            <a:r>
              <a:t>BKS-0175 | Единый_строительный_портал_398-р_презентация.pptx | /Единый строительный портал/Единый_строительный_портал_398-р_презентация.pptx | PPTX | F04 | libfile_4b5172b687a08191b444d6387428d305</a:t>
            </a:r>
          </a:p>
          <a:p xmlns:a="http://schemas.openxmlformats.org/drawingml/2006/main">
            <a:r>
              <a:t>BKS-0176 | Единый_строительный_портал_архитектура_398-р.docx | /Единый строительный портал/Единый_строительный_портал_архитектура_398-р.docx | DOCX | F04 | libfile_ecfe0a8655308191819568905e5b65fb</a:t>
            </a:r>
          </a:p>
          <a:p xmlns:a="http://schemas.openxmlformats.org/drawingml/2006/main">
            <a:r>
              <a:t>BKS-0177 | ЕУТ_Единые_унифицированные_технологии.docx | /Новая Физика/ЕУТ_Единые_унифицированные_технологии.docx | DOCX | F10 | libfile_9b4503e4747c81918166a67d736ceb33</a:t>
            </a:r>
          </a:p>
          <a:p xmlns:a="http://schemas.openxmlformats.org/drawingml/2006/main">
            <a:r>
              <a:t>BKS-0178 | ЕУТ_Единые_унифицированные_технологии_презентация.pptx | /Новая Физика/ЕУТ_Единые_унифицированные_технологии_презентация.pptx | PPTX | F10 | libfile_64faf37c8b908191a342fd256999561d</a:t>
            </a:r>
          </a:p>
          <a:p xmlns:a="http://schemas.openxmlformats.org/drawingml/2006/main">
            <a:r>
              <a:t>BKS-0179 | ЗЕМЛЯ_Портал_пяти_стихий_ЭКВИЛИБРИУМ.docx | /IT система/ЗЕМЛЯ_Портал_пяти_стихий_ЭКВИЛИБРИУМ.docx | DOCX | F05 | libfile_93bb680b83648191b3d7d7be6aa97704</a:t>
            </a:r>
          </a:p>
          <a:p xmlns:a="http://schemas.openxmlformats.org/drawingml/2006/main">
            <a:r>
              <a:t>BKS-0180 | ЗЕМЛЯ_Портал_пяти_стихий_ЭКВИЛИБРИУМ.pptx | /IT система/ЗЕМЛЯ_Портал_пяти_стихий_ЭКВИЛИБРИУМ.pptx | PPTX | F05 | libfile_ee96d8c181a08191b905140dc5f5343a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BKS-0181 | ИАЦ_концепция_для_первого_лица.docx | /ЭКВИЛИБРИУМ Уникальная Россия/ИАЦ_концепция_для_первого_лица.docx | DOCX | F11 | libfile_514a9f3747e48191a614ec7b24489469</a:t>
            </a:r>
          </a:p>
          <a:p xmlns:a="http://schemas.openxmlformats.org/drawingml/2006/main">
            <a:r>
              <a:t>BKS-0182 | ИАЦ_ЭКВИЛИБРИУМ_Социальный_капитал_и_институциональное_проектирование.docx | /36/ИАЦ_ЭКВИЛИБРИУМ_Социальный_капитал_и_институциональное_проектирование.docx | DOCX | F07 | libfile_2c7b6366b7e48191a61f5db63d1ea49d</a:t>
            </a:r>
          </a:p>
          <a:p xmlns:a="http://schemas.openxmlformats.org/drawingml/2006/main">
            <a:r>
              <a:t>BKS-0183 | ИАЦ_ЭКВИЛИБРИУМ_Социальный_капитал_и_институциональное_проектирование.pptx | /36/ИАЦ_ЭКВИЛИБРИУМ_Социальный_капитал_и_институциональное_проектирование.pptx | PPTX | F07 | libfile_9903de6ee3a48191a296f410125d1928</a:t>
            </a:r>
          </a:p>
          <a:p xmlns:a="http://schemas.openxmlformats.org/drawingml/2006/main">
            <a:r>
              <a:t>BKS-0184 | ИАЦ_ЭКВИЛИБРИУМ_Социальный_капитал_институциональное_проектирование_расширенная_презентация.pptx | /36/ИАЦ_ЭКВИЛИБРИУМ_Социальный_капитал_институциональное_проектирование_расширенная_презентация.pptx | PPTX | F07 | libfile_3336134ad7648191a3c06ceaad1b822f</a:t>
            </a:r>
          </a:p>
          <a:p xmlns:a="http://schemas.openxmlformats.org/drawingml/2006/main">
            <a:r>
              <a:t>BKS-0185 | ИМАШ_РАН_Стратегическая_концепция_2026-2035.pptx | /SUR/ИМАШ_РАН_Стратегическая_концепция_2026-2035.pptx | PPTX | F04 | libfile_cd8a2dade1908191847c1e2f58405fcc</a:t>
            </a:r>
          </a:p>
          <a:p xmlns:a="http://schemas.openxmlformats.org/drawingml/2006/main">
            <a:r>
              <a:t>BKS-0186 | ИМАШ_РАН_Стратегическая_концепция_SUR_2026-2035.docx | /SUR/ИМАШ_РАН_Стратегическая_концепция_SUR_2026-2035.docx | DOCX | F04 | libfile_9b4283a18d0c81918e758fda187bf5d3</a:t>
            </a:r>
          </a:p>
          <a:p xmlns:a="http://schemas.openxmlformats.org/drawingml/2006/main">
            <a:r>
              <a:t>BKS-0187 | Индустриальные_мегапроекты_аналитическая_доктрина.docx | /36/Индустриальные_мегапроекты_аналитическая_доктрина.docx | DOCX | F04 | libfile_395e7e1a63ac8191b4a6d2f90374ba80</a:t>
            </a:r>
          </a:p>
          <a:p xmlns:a="http://schemas.openxmlformats.org/drawingml/2006/main">
            <a:r>
              <a:t>BKS-0188 | Индустриальные_мегапроекты_презентация.pptx | /36/Индустриальные_мегапроекты_презентация.pptx | PPTX | F04 | libfile_599de2fa3e448191b765b9869a9c6ea5</a:t>
            </a:r>
          </a:p>
          <a:p xmlns:a="http://schemas.openxmlformats.org/drawingml/2006/main">
            <a:r>
              <a:t>BKS-0189 | Инструменты_валидации_Архив_и_Интеллектуальная_система.docx | /Инструменты_валидации_Архив_и_Интеллектуальная_система.docx | DOCX | F09 | libfile_248a0d978d6c819181a5b0e346d546a3</a:t>
            </a:r>
          </a:p>
          <a:p xmlns:a="http://schemas.openxmlformats.org/drawingml/2006/main">
            <a:r>
              <a:t>BKS-0190 | Инструменты_валидации_Архив_и_Интеллектуальная_система.pptx | /Инструменты_валидации_Архив_и_Интеллектуальная_система.pptx | PPTX | F09 | libfile_591dd3f4de74819188f269faf53bc45f</a:t>
            </a:r>
          </a:p>
          <a:p xmlns:a="http://schemas.openxmlformats.org/drawingml/2006/main">
            <a:r>
              <a:t>BKS-0191 | КАВОТ+БС_—_презентация_для_банка.pptx | /Письма/КАВОТ+БС_—_презентация_для_банка.pptx | PPTX | F03 | libfile_120cb92f907081919dc4aaf8eb3a2e1e</a:t>
            </a:r>
          </a:p>
          <a:p xmlns:a="http://schemas.openxmlformats.org/drawingml/2006/main">
            <a:r>
              <a:t>BKS-0192 | Книга_Универсальных_Законов_и_Унифицированных_Технологий.docx | /Новая Физика/Книга_Универсальных_Законов_и_Унифицированных_Технологий.docx | DOCX | F10 | libfile_b16a32cade848191a5883682a9c51a29</a:t>
            </a:r>
          </a:p>
          <a:p xmlns:a="http://schemas.openxmlformats.org/drawingml/2006/main">
            <a:r>
              <a:t>BKS-0193 | Книга_Универсальных_Законов_и_Унифицированных_Технологий_Презентация.pptx | /Новая Физика/Книга_Универсальных_Законов_и_Унифицированных_Технологий_Презентация.pptx | PPTX | F10 | libfile_19ac3c8d97488191b0471b5b96115715</a:t>
            </a:r>
          </a:p>
          <a:p xmlns:a="http://schemas.openxmlformats.org/drawingml/2006/main">
            <a:r>
              <a:t>BKS-0194 | Консолидация_стран.docx | /Консолидация_стран.docx | DOCX | F11 | libfile_6b8e2d6cb0b48191ba47eb4cb193018c</a:t>
            </a:r>
          </a:p>
          <a:p xmlns:a="http://schemas.openxmlformats.org/drawingml/2006/main">
            <a:r>
              <a:t>BKS-0195 | Консолидация_стран.pptx | /Консолидация_стран.pptx | PPTX | F11 | libfile_1cc14ed312d88191adf8706eca186d8d</a:t>
            </a:r>
          </a:p>
          <a:p xmlns:a="http://schemas.openxmlformats.org/drawingml/2006/main">
            <a:r>
              <a:t>BKS-0196 | Консолидация_стран_Презентация.pptx | /Консолидация_стран_Презентация.pptx | PPTX | F11 | libfile_3836b54f97c481919c6075dc5c5d9f91</a:t>
            </a:r>
          </a:p>
          <a:p xmlns:a="http://schemas.openxmlformats.org/drawingml/2006/main">
            <a:r>
              <a:t>BKS-0197 | Консолидация_стран_Стратегический_доклад.docx | /Консолидация_стран_Стратегический_доклад.docx | DOCX | F11 | libfile_f9d9443be8fc8191a4a92bf393346957</a:t>
            </a:r>
          </a:p>
          <a:p xmlns:a="http://schemas.openxmlformats.org/drawingml/2006/main">
            <a:r>
              <a:t>BKS-0198 | Кооперативная_Биржа_Труда_Социальная_кооперация.docx | /Социальная Кооперация/Кооперативная_Биржа_Труда_Социальная_кооперация.docx | DOCX | F07 | libfile_381f90ba4d448191910fc6e45f027281</a:t>
            </a:r>
          </a:p>
          <a:p xmlns:a="http://schemas.openxmlformats.org/drawingml/2006/main">
            <a:r>
              <a:t>BKS-0199 | Кооперативная_Биржа_Труда_Социальная_кооперация.pptx | /Социальная Кооперация/Кооперативная_Биржа_Труда_Социальная_кооперация.pptx | PPTX | F07 | libfile_3d6c5e2b6eb081918747c98becbbb496</a:t>
            </a:r>
          </a:p>
          <a:p xmlns:a="http://schemas.openxmlformats.org/drawingml/2006/main">
            <a:r>
              <a:t>BKS-0200 | Культура_Нового_уклада.docx | /Социальная Кооперация/Культура_Нового_уклада.docx | DOCX | F07 | libfile_2737eeb3197c81918ce4cff4f6bfc07b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BKS-0201 | Культура_Нового_уклада.pptx | /Социальная Кооперация/Культура_Нового_уклада.pptx | PPTX | F07 | libfile_0e1061ea53748191a0e8d9df9c6f75c0</a:t>
            </a:r>
          </a:p>
          <a:p xmlns:a="http://schemas.openxmlformats.org/drawingml/2006/main">
            <a:r>
              <a:t>BKS-0202 | Личные_и_именные_фонды_ЕГ.docx | /Книга кинов/Личные_и_именные_фонды_ЕГ.docx | DOCX | F09 | libfile_aa2c52b63b3c8191af10d6134b9b20d3</a:t>
            </a:r>
          </a:p>
          <a:p xmlns:a="http://schemas.openxmlformats.org/drawingml/2006/main">
            <a:r>
              <a:t>BKS-0203 | Личные_и_именные_фонды_ЕГ.pptx | /Книга кинов/Личные_и_именные_фонды_ЕГ.pptx | PPTX | F09 | libfile_d519829d26d081919d97d3d08acc7d0c</a:t>
            </a:r>
          </a:p>
          <a:p xmlns:a="http://schemas.openxmlformats.org/drawingml/2006/main">
            <a:r>
              <a:t>BKS-0204 | Материаловедение_2_0_Реестр_материалов_цифровые_паспорта_валидация.docx | /SUR/Материаловедение_2_0_Реестр_материалов_цифровые_паспорта_валидация.docx | DOCX | F04 | libfile_9ce56c413ab081919e663288658a3658</a:t>
            </a:r>
          </a:p>
          <a:p xmlns:a="http://schemas.openxmlformats.org/drawingml/2006/main">
            <a:r>
              <a:t>BKS-0205 | Материаловедение_2_0_Реестр_материалов_цифровые_паспорта_валидация.pdf | /SUR/Материаловедение_2_0_Реестр_материалов_цифровые_паспорта_валидация.pdf | PDF | F04 | libfile_e8c80e6eb61c819187846c5b23a4154e</a:t>
            </a:r>
          </a:p>
          <a:p xmlns:a="http://schemas.openxmlformats.org/drawingml/2006/main">
            <a:r>
              <a:t>BKS-0206 | Материаловедение_2_0_Реестр_материалов_цифровые_паспорта_валидация.pptx | /SUR/Материаловедение_2_0_Реестр_материалов_цифровые_паспорта_валидация.pptx | PPTX | F04 | libfile_b9dd670d3bfc81919f43a6f36fea9328</a:t>
            </a:r>
          </a:p>
          <a:p xmlns:a="http://schemas.openxmlformats.org/drawingml/2006/main">
            <a:r>
              <a:t>BKS-0207 | Материаловедение_и_транспорт_ЭКВИЛИБРИУМ.docx | /Генеральный конструктор/Материаловедение_и_транспорт_ЭКВИЛИБРИУМ.docx | DOCX | F04 | libfile_b21e1209ff948191aa1ef478cd560778</a:t>
            </a:r>
          </a:p>
          <a:p xmlns:a="http://schemas.openxmlformats.org/drawingml/2006/main">
            <a:r>
              <a:t>BKS-0208 | МАТЕРИАЛОВЕДЕНИЕ_керамика_и_синтетические_кристаллы(1).pptx | /Проекты ЭКВИЛИБРИУМ/МАТЕРИАЛОВЕДЕНИЕ_керамика_и_синтетические_кристаллы(1).pptx | PPTX | F04 | libfile_f2918b1e536881918b741abaa85ae372</a:t>
            </a:r>
          </a:p>
          <a:p xmlns:a="http://schemas.openxmlformats.org/drawingml/2006/main">
            <a:r>
              <a:t>BKS-0209 | МАТЕРИАЛОВЕДЕНИЕ_керамика_и_синтетические_кристаллы.docx | /SUR/МАТЕРИАЛОВЕДЕНИЕ_керамика_и_синтетические_кристаллы.docx | DOCX | F04 | libfile_6205de50ccf0819194c4ac000f6e4406</a:t>
            </a:r>
          </a:p>
          <a:p xmlns:a="http://schemas.openxmlformats.org/drawingml/2006/main">
            <a:r>
              <a:t>BKS-0210 | МАТЕРИАЛОВЕДЕНИЕ_керамика_и_синтетические_кристаллы.pptx | /SUR/МАТЕРИАЛОВЕДЕНИЕ_керамика_и_синтетические_кристаллы.pptx | PPTX | F04 | libfile_1830a02b2c5081919fd6d313a70f4dd0</a:t>
            </a:r>
          </a:p>
          <a:p xmlns:a="http://schemas.openxmlformats.org/drawingml/2006/main">
            <a:r>
              <a:t>BKS-0211 | МАТЕРИАЛОВЕДЕНИЕ_керамика_и_синтетические_кристаллы.pptx | /Проекты ЭКВИЛИБРИУМ/МАТЕРИАЛОВЕДЕНИЕ_керамика_и_синтетические_кристаллы.pptx | PPTX | F04 | libfile_3e0b8fb992a08191a16646a199bc9d25</a:t>
            </a:r>
          </a:p>
          <a:p xmlns:a="http://schemas.openxmlformats.org/drawingml/2006/main">
            <a:r>
              <a:t>BKS-0212 | Материаловедение_СКФЭ_керамика_синтетические_кристаллы.docx | /Машиноведение/Материаловедение_СКФЭ_керамика_синтетические_кристаллы.docx | DOCX | F04 | libfile_e0050b2add5081919b307bc27cedbd96</a:t>
            </a:r>
          </a:p>
          <a:p xmlns:a="http://schemas.openxmlformats.org/drawingml/2006/main">
            <a:r>
              <a:t>BKS-0213 | МЕСТО_единая_система_хранения.docx | /Кладовочка/МЕСТО_единая_система_хранения.docx | DOCX | F09 | libfile_03263dddc5b4819196f0e88f006f4828</a:t>
            </a:r>
          </a:p>
          <a:p xmlns:a="http://schemas.openxmlformats.org/drawingml/2006/main">
            <a:r>
              <a:t>BKS-0214 | МЕСТО_единая_система_хранения_презентация.pptx | /Кладовочка/МЕСТО_единая_система_хранения_презентация.pptx | PPTX | F09 | libfile_3eb8d9bd97788191bec8d6c99f14f822</a:t>
            </a:r>
          </a:p>
          <a:p xmlns:a="http://schemas.openxmlformats.org/drawingml/2006/main">
            <a:r>
              <a:t>BKS-0215 | Мир_без_границ_продвижение_портала.docx | /Мир без границ/Мир_без_границ_продвижение_портала.docx | DOCX | F11 | libfile_cefec3b008808191ac19e207f0d9e5be</a:t>
            </a:r>
          </a:p>
          <a:p xmlns:a="http://schemas.openxmlformats.org/drawingml/2006/main">
            <a:r>
              <a:t>BKS-0216 | Мир_без_границ_продвижение_портала.pdf | /Мир без границ/Мир_без_границ_продвижение_портала.pdf | PDF | F11 | libfile_f82dfdee32e48191abf94b958312c7e4</a:t>
            </a:r>
          </a:p>
          <a:p xmlns:a="http://schemas.openxmlformats.org/drawingml/2006/main">
            <a:r>
              <a:t>BKS-0217 | Мир_без_границ_продвижение_портала.pptx | /Мир без границ/Мир_без_границ_продвижение_портала.pptx | PPTX | F11 | libfile_9ece4ce3ae4081918873f33f369adeee</a:t>
            </a:r>
          </a:p>
          <a:p xmlns:a="http://schemas.openxmlformats.org/drawingml/2006/main">
            <a:r>
              <a:t>BKS-0218 | Нарративы_и_ценности_ЭКВИЛИБРИУМ_13x20.docx | /Социальная Кооперация/Нарративы_и_ценности_ЭКВИЛИБРИУМ_13x20.docx | DOCX | F07 | libfile_77251620c2508191b618207b75227ba9</a:t>
            </a:r>
          </a:p>
          <a:p xmlns:a="http://schemas.openxmlformats.org/drawingml/2006/main">
            <a:r>
              <a:t>BKS-0219 | Нарративы_и_ценности_ЭКВИЛИБРИУМ_13x20.pptx | /Социальная Кооперация/Нарративы_и_ценности_ЭКВИЛИБРИУМ_13x20.pptx | PPTX | F07 | libfile_d4cf495a2d78819182575b81230bafac</a:t>
            </a:r>
          </a:p>
          <a:p xmlns:a="http://schemas.openxmlformats.org/drawingml/2006/main">
            <a:r>
              <a:t>BKS-0220 | Наука_Поля_СОЮЗ-741.docx | /Теория Поля/Наука_Поля_СОЮЗ-741.docx | DOCX | F10 | libfile_0d9d60f6cb5c8191a735b27c71e42769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Internal: 16_конов_ЭКВИЛИБРИУМ.docx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BKS-0221 | Национальные_центры_валидации_ESG-IR_ECO-PPA.docx | /Договор PPA/Национальные_центры_валидации_ESG-IR_ECO-PPA.docx | DOCX | F03 | libfile_bd82f10bdb2c8191af5f192c21ffb5b9</a:t>
            </a:r>
          </a:p>
          <a:p xmlns:a="http://schemas.openxmlformats.org/drawingml/2006/main">
            <a:r>
              <a:t>BKS-0222 | Национальные_центры_валидации_ESG-IR_ECO-PPA.pptx | /Договор PPA/Национальные_центры_валидации_ESG-IR_ECO-PPA.pptx | PPTX | F03 | libfile_89d98c5716fc819180d8f470ba55c97e</a:t>
            </a:r>
          </a:p>
          <a:p xmlns:a="http://schemas.openxmlformats.org/drawingml/2006/main">
            <a:r>
              <a:t>BKS-0223 | Нейросвод_Культуры_и_Цивилизации_ЭКВИЛИБРИУМ.pptx | /Нейросвод ЭКВИЛИБРИУМ/Нейросвод_Культуры_и_Цивилизации_ЭКВИЛИБРИУМ.pptx | PPTX | F08 | libfile_b9ecd8b2027c8191b10069e7d4f7c90f</a:t>
            </a:r>
          </a:p>
          <a:p xmlns:a="http://schemas.openxmlformats.org/drawingml/2006/main">
            <a:r>
              <a:t>BKS-0224 | Нейросвод_ЭКВИЛИБРИУМ.docx | /Нейросвод ЭКВИЛИБРИУМ/Нейросвод_ЭКВИЛИБРИУМ.docx | DOCX | F01 | libfile_5a67c2ed28208191b5c02748170afe38</a:t>
            </a:r>
          </a:p>
          <a:p xmlns:a="http://schemas.openxmlformats.org/drawingml/2006/main">
            <a:r>
              <a:t>BKS-0225 | Нейросвод_ЭКВИЛИБРИУМ.pptx | /Нейросвод ЭКВИЛИБРИУМ/Нейросвод_ЭКВИЛИБРИУМ.pptx | PPTX | F01 | libfile_de41fdbaaa5c81919cb287b9a8014e7e</a:t>
            </a:r>
          </a:p>
          <a:p xmlns:a="http://schemas.openxmlformats.org/drawingml/2006/main">
            <a:r>
              <a:t>BKS-0226 | Новая отрасль СКФЭ металлургия.docx | /Машиноведение/Новая отрасль СКФЭ металлургия.docx | DOCX | F04 | libfile_a526c918f67c8191861533c92ee21677</a:t>
            </a:r>
          </a:p>
          <a:p xmlns:a="http://schemas.openxmlformats.org/drawingml/2006/main">
            <a:r>
              <a:t>BKS-0227 | Новая_финансовая_система_Человек_эмиссионный_центр_и_банк_ЕГ.docx | /Книга кинов/Новая_финансовая_система_Человек_эмиссионный_центр_и_банк_ЕГ.docx | DOCX | F03 | libfile_5506a22fd6c0819183f68f26cfbcd281</a:t>
            </a:r>
          </a:p>
          <a:p xmlns:a="http://schemas.openxmlformats.org/drawingml/2006/main">
            <a:r>
              <a:t>BKS-0228 | Новая_финансовая_система_Человек_эмиссионный_центр_и_банк_ЕГ.pptx | /Книга кинов/Новая_финансовая_система_Человек_эмиссионный_центр_и_банк_ЕГ.pptx | PPTX | F03 | libfile_41ad24aa810081918ed129d6dcc599d4</a:t>
            </a:r>
          </a:p>
          <a:p xmlns:a="http://schemas.openxmlformats.org/drawingml/2006/main">
            <a:r>
              <a:t>BKS-0229 | НПП_АСИ_ЭКВИЛИБРИУМ.docx | /Агентство Стратегических Инициатив АСИ/НПП_АСИ_ЭКВИЛИБРИУМ.docx | DOCX | F02 | libfile_3fa0980079048191b1708be2fca25bd8</a:t>
            </a:r>
          </a:p>
          <a:p xmlns:a="http://schemas.openxmlformats.org/drawingml/2006/main">
            <a:r>
              <a:t>BKS-0230 | НПП_АСИ_ЭКВИЛИБРИУМ.pptx | /Агентство Стратегических Инициатив АСИ/НПП_АСИ_ЭКВИЛИБРИУМ.pptx | PPTX | F02 | libfile_648c4921ec988191852b7fe583303c74</a:t>
            </a:r>
          </a:p>
          <a:p xmlns:a="http://schemas.openxmlformats.org/drawingml/2006/main">
            <a:r>
              <a:t>BKS-0231 | ОРИОН_22-22_Стратегическая_концепция.docx | /ОРИОН_22-22_Стратегическая_концепция.docx | DOCX | F01 | libfile_6c79d36e5278819193a8f358319c2836</a:t>
            </a:r>
          </a:p>
          <a:p xmlns:a="http://schemas.openxmlformats.org/drawingml/2006/main">
            <a:r>
              <a:t>BKS-0232 | ОРИОН_22-22_Стратегическая_презентация.pptx | /ОРИОН_22-22_Стратегическая_презентация.pptx | PPTX | F01 | libfile_a63269f12a948191add8eb87cafd16ca</a:t>
            </a:r>
          </a:p>
          <a:p xmlns:a="http://schemas.openxmlformats.org/drawingml/2006/main">
            <a:r>
              <a:t>BKS-0233 | Парки_России_и_мира_Города_Знания_Суперкласс.docx | /Проекты ЭКВИЛИБРИУМ/Парки_России_и_мира_Города_Знания_Суперкласс.docx | DOCX | F11 | libfile_5a018d1fae848191838da304bdc8b2b8</a:t>
            </a:r>
          </a:p>
          <a:p xmlns:a="http://schemas.openxmlformats.org/drawingml/2006/main">
            <a:r>
              <a:t>BKS-0234 | Парки_России_и_мира_Города_Знания_Суперкласс.pdf | /Проекты ЭКВИЛИБРИУМ/Парки_России_и_мира_Города_Знания_Суперкласс.pdf | PDF | F11 | libfile_de92440e7fa88191aa308c003df62d3a</a:t>
            </a:r>
          </a:p>
          <a:p xmlns:a="http://schemas.openxmlformats.org/drawingml/2006/main">
            <a:r>
              <a:t>BKS-0235 | Парки_России_и_мира_Города_Знания_Суперкласс.pptx | /Проекты ЭКВИЛИБРИУМ/Парки_России_и_мира_Города_Знания_Суперкласс.pptx | PPTX | F11 | libfile_05269d10f2c48191bc069015b9b65038</a:t>
            </a:r>
          </a:p>
          <a:p xmlns:a="http://schemas.openxmlformats.org/drawingml/2006/main">
            <a:r>
              <a:t>BKS-0236 | Первичный_контур_отчета_о_результатах_работы_кооператива.docx | /Отчет 01 августа/Первичный_контур_отчета_о_результатах_работы_кооператива.docx | DOCX | F12 | libfile_1f21ed23d63081919158299f625b86f1</a:t>
            </a:r>
          </a:p>
          <a:p xmlns:a="http://schemas.openxmlformats.org/drawingml/2006/main">
            <a:r>
              <a:t>BKS-0237 | Пилот_ECO_PPA_260_млн_дорожная_карта_WBG_адаптировано.pptx | /Отчет 01 августа/Пилот_ECO_PPA_260_млн_дорожная_карта_WBG_адаптировано.pptx | PPTX | F12 | libfile_14765cbce3b4819194829a19a98ac79e</a:t>
            </a:r>
          </a:p>
          <a:p xmlns:a="http://schemas.openxmlformats.org/drawingml/2006/main">
            <a:r>
              <a:t>BKS-0238 | Планета_как_одно_государство_ЕГ.docx | /Книга кинов/Планета_как_одно_государство_ЕГ.docx | DOCX | F09 | libfile_096758933d8c8191bfa56945db6534a5</a:t>
            </a:r>
          </a:p>
          <a:p xmlns:a="http://schemas.openxmlformats.org/drawingml/2006/main">
            <a:r>
              <a:t>BKS-0239 | Планета_как_одно_государство_ЕГ.pptx | /Книга кинов/Планета_как_одно_государство_ЕГ.pptx | PPTX | F09 | libfile_95c7265d9b088191b06dc2f436ef84a1</a:t>
            </a:r>
          </a:p>
          <a:p xmlns:a="http://schemas.openxmlformats.org/drawingml/2006/main">
            <a:r>
              <a:t>BKS-0240 | Планетарный_Баланс_и_Баланс_Биосферы_ЕГ.docx | /Книга кинов/Планетарный_Баланс_и_Баланс_Биосферы_ЕГ.docx | DOCX | F09 | libfile_c2401467bf9c8191a4ce78adb992a568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BKS-0241 | Планетарный_Баланс_и_Баланс_Биосферы_ЕГ.pptx | /Книга кинов/Планетарный_Баланс_и_Баланс_Биосферы_ЕГ.pptx | PPTX | F09 | libfile_0555d46c7f908191983dfd29b4de0b74</a:t>
            </a:r>
          </a:p>
          <a:p xmlns:a="http://schemas.openxmlformats.org/drawingml/2006/main">
            <a:r>
              <a:t>BKS-0242 | Портал_пяти_стихий_Эстафета_Огня_ЭКВИЛИБРИУМ.docx | /IT система/Портал_пяти_стихий_Эстафета_Огня_ЭКВИЛИБРИУМ.docx | DOCX | F05 | libfile_7f7f57d74cdc8191ace405bf89ca4f4e</a:t>
            </a:r>
          </a:p>
          <a:p xmlns:a="http://schemas.openxmlformats.org/drawingml/2006/main">
            <a:r>
              <a:t>BKS-0243 | Портал_пяти_стихий_Эстафета_Огня_ЭКВИЛИБРИУМ.pptx | /IT система/Портал_пяти_стихий_Эстафета_Огня_ЭКВИЛИБРИУМ.pptx | PPTX | F05 | libfile_d3a8c859010c81919a247299cd7dbcd8</a:t>
            </a:r>
          </a:p>
          <a:p xmlns:a="http://schemas.openxmlformats.org/drawingml/2006/main">
            <a:r>
              <a:t>BKS-0244 | Презентация_смета_260_млн_ECO_PPA.pptx | /Отчет 01 августа/Презентация_смета_260_млн_ECO_PPA.pptx | PPTX | F03 | libfile_e6317a3245108191bff41f2600b226a5</a:t>
            </a:r>
          </a:p>
          <a:p xmlns:a="http://schemas.openxmlformats.org/drawingml/2006/main">
            <a:r>
              <a:t>BKS-0245 | Профсоюз_4_0_Презентация.pptx | /Договор PPA/Профсоюз_4_0_Презентация.pptx | PPTX | F03 | libfile_519c22689f2c81919701037548b2853c</a:t>
            </a:r>
          </a:p>
          <a:p xmlns:a="http://schemas.openxmlformats.org/drawingml/2006/main">
            <a:r>
              <a:t>BKS-0246 | Профсоюз_4_0_Стратегическая_программа.docx | /Договор PPA/Профсоюз_4_0_Стратегическая_программа.docx | DOCX | F03 | libfile_eec2b74cddf08191a80f9a1be95c8cf4</a:t>
            </a:r>
          </a:p>
          <a:p xmlns:a="http://schemas.openxmlformats.org/drawingml/2006/main">
            <a:r>
              <a:t>BKS-0247 | Реестр_741_Полей_СОЮЗ-741.docx | /Теория Поля/Реестр_741_Полей_СОЮЗ-741.docx | DOCX | F01 | libfile_1815d02c8cc8819185034c38f7ebb2d0</a:t>
            </a:r>
          </a:p>
          <a:p xmlns:a="http://schemas.openxmlformats.org/drawingml/2006/main">
            <a:r>
              <a:t>BKS-0248 | Реестр_741_Полей_СОЮЗ-741.pptx | /Теория Поля/Реестр_741_Полей_СОЮЗ-741.pptx | PPTX | F01 | libfile_28b2b189ee208191aaf4eeec0da1fbf7</a:t>
            </a:r>
          </a:p>
          <a:p xmlns:a="http://schemas.openxmlformats.org/drawingml/2006/main">
            <a:r>
              <a:t>BKS-0249 | Реестр_фондов_НПК_НПО_СПЕЦЗАЩИТА.docx | /Реестр_фондов_НПК_НПО_СПЕЦЗАЩИТА.docx | DOCX | F03 | libfile_d14d14d6f0508191a65ac1112f8acba4</a:t>
            </a:r>
          </a:p>
          <a:p xmlns:a="http://schemas.openxmlformats.org/drawingml/2006/main">
            <a:r>
              <a:t>BKS-0250 | Роли_Наций_ОС_ЭКВИЛИБРИУМ.docx | /Нейросвод ЭКВИЛИБРИУМ/Роли_Наций_ОС_ЭКВИЛИБРИУМ.docx | DOCX | F01 | libfile_40efc0aff5dc8191908a05dd1c8f0b53</a:t>
            </a:r>
          </a:p>
          <a:p xmlns:a="http://schemas.openxmlformats.org/drawingml/2006/main">
            <a:r>
              <a:t>BKS-0251 | Роли_Наций_ОС_ЭКВИЛИБРИУМ.pptx | /Нейросвод ЭКВИЛИБРИУМ/Роли_Наций_ОС_ЭКВИЛИБРИУМ.pptx | PPTX | F01 | libfile_f61d1e2b2c108191a3c7b9701683a1ff</a:t>
            </a:r>
          </a:p>
          <a:p xmlns:a="http://schemas.openxmlformats.org/drawingml/2006/main">
            <a:r>
              <a:t>BKS-0252 | Россия_Анализ_баланса_госкорпораций_30_лет_Новый_Уклад.docx | /Машиноведение/Россия_Анализ_баланса_госкорпораций_30_лет_Новый_Уклад.docx | DOCX | F04 | libfile_9f580abbef2c81918e2675584986f787</a:t>
            </a:r>
          </a:p>
          <a:p xmlns:a="http://schemas.openxmlformats.org/drawingml/2006/main">
            <a:r>
              <a:t>BKS-0253 | Россия_Анализ_баланса_госкорпораций_30_лет_Новый_Уклад.pptx | /Машиноведение/Россия_Анализ_баланса_госкорпораций_30_лет_Новый_Уклад.pptx | PPTX | F04 | libfile_142c7927ce5c81919089155afecaaffc</a:t>
            </a:r>
          </a:p>
          <a:p xmlns:a="http://schemas.openxmlformats.org/drawingml/2006/main">
            <a:r>
              <a:t>BKS-0254 | Россия_Идеальное_Мироустройство.docx | /ЭКВИЛИБРИУМ Уникальная Россия/Россия_Идеальное_Мироустройство.docx | DOCX | F08 | libfile_7ab3dd6407188191a954038dd4dd3806</a:t>
            </a:r>
          </a:p>
          <a:p xmlns:a="http://schemas.openxmlformats.org/drawingml/2006/main">
            <a:r>
              <a:t>BKS-0255 | Россия_Идеальное_Мироустройство_светлая_презентация.pptx | /ЭКВИЛИБРИУМ Уникальная Россия/Россия_Идеальное_Мироустройство_светлая_презентация.pptx | PPTX | F08 | libfile_eec40c935c588191b5b5c54b3f1df88f</a:t>
            </a:r>
          </a:p>
          <a:p xmlns:a="http://schemas.openxmlformats.org/drawingml/2006/main">
            <a:r>
              <a:t>BKS-0256 | Россия_Идеальное_Мироустройство_светлая_радостная.pptx | /ЭКВИЛИБРИУМ Уникальная Россия/Россия_Идеальное_Мироустройство_светлая_радостная.pptx | PPTX | F08 | libfile_f245586160a081918f8df1b987705e01</a:t>
            </a:r>
          </a:p>
          <a:p xmlns:a="http://schemas.openxmlformats.org/drawingml/2006/main">
            <a:r>
              <a:t>BKS-0257 | Россия_Мастер_Стихий_БИОТРОН_ЭКВИЛИБРИУМ.docx | /IT система/Россия_Мастер_Стихий_БИОТРОН_ЭКВИЛИБРИУМ.docx | DOCX | F06 | libfile_8990a7cb2e0c8191986a0fb3a174b490</a:t>
            </a:r>
          </a:p>
          <a:p xmlns:a="http://schemas.openxmlformats.org/drawingml/2006/main">
            <a:r>
              <a:t>BKS-0258 | Россия_Мастер_Стихий_БИОТРОН_ЭКВИЛИБРИУМ.pptx | /IT система/Россия_Мастер_Стихий_БИОТРОН_ЭКВИЛИБРИУМ.pptx | PPTX | F06 | libfile_c82cfe8a557c8191a32decd0163e3b86</a:t>
            </a:r>
          </a:p>
          <a:p xmlns:a="http://schemas.openxmlformats.org/drawingml/2006/main">
            <a:r>
              <a:t>BKS-0259 | Россия_Науки_Будущего.docx | /ЭКВИЛИБРИУМ Уникальная Россия/Россия_Науки_Будущего.docx | DOCX | F10 | libfile_f7f7a4aef4388191822a212fd11cc0a6</a:t>
            </a:r>
          </a:p>
          <a:p xmlns:a="http://schemas.openxmlformats.org/drawingml/2006/main">
            <a:r>
              <a:t>BKS-0260 | Россия_Науки_Будущего_презентация.pptx | /ЭКВИЛИБРИУМ Уникальная Россия/Россия_Науки_Будущего_презентация.pptx | PPTX | F10 | libfile_853d79827d148191a11171d3d6d34b3a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BKS-0261 | Россия_Новый_Уклад.docx | /Машиноведение/Россия_Новый_Уклад.docx | DOCX | F04 | libfile_02cc6dae50f481919f083221994d5961</a:t>
            </a:r>
          </a:p>
          <a:p xmlns:a="http://schemas.openxmlformats.org/drawingml/2006/main">
            <a:r>
              <a:t>BKS-0262 | Россия_Новый_Уклад.pdf | /Машиноведение/Россия_Новый_Уклад.pdf | PDF | F04 | libfile_655484b3a87c81919cb9b1389acf9f1e</a:t>
            </a:r>
          </a:p>
          <a:p xmlns:a="http://schemas.openxmlformats.org/drawingml/2006/main">
            <a:r>
              <a:t>BKS-0263 | Россия_Новый_Уклад.pptx | /Машиноведение/Россия_Новый_Уклад.pptx | PPTX | F04 | libfile_0a5826edf18c8191abff0e873555e433</a:t>
            </a:r>
          </a:p>
          <a:p xmlns:a="http://schemas.openxmlformats.org/drawingml/2006/main">
            <a:r>
              <a:t>BKS-0264 | Россия_Система_планирования_и_конструирования.docx | /Машиноведение/Россия_Система_планирования_и_конструирования.docx | DOCX | F04 | libfile_3317c4dec28c8191abe8e460812fcd90</a:t>
            </a:r>
          </a:p>
          <a:p xmlns:a="http://schemas.openxmlformats.org/drawingml/2006/main">
            <a:r>
              <a:t>BKS-0265 | Россия_Система_планирования_и_конструирования.pdf | /Машиноведение/Россия_Система_планирования_и_конструирования.pdf | PDF | F04 | libfile_cdf11e7dbe948191a1e8710f9802c2c3</a:t>
            </a:r>
          </a:p>
          <a:p xmlns:a="http://schemas.openxmlformats.org/drawingml/2006/main">
            <a:r>
              <a:t>BKS-0266 | Россия_Система_планирования_и_конструирования.pptx | /Машиноведение/Россия_Система_планирования_и_конструирования.pptx | PPTX | F04 | libfile_0a3c856ed88081918526ca0a04837a51</a:t>
            </a:r>
          </a:p>
          <a:p xmlns:a="http://schemas.openxmlformats.org/drawingml/2006/main">
            <a:r>
              <a:t>BKS-0267 | Русский_мир_цели_стратегия_структура.docx | /36/Русский_мир_цели_стратегия_структура.docx | DOCX | F08 | libfile_cd690635b9788191a220eb50eb2894b2</a:t>
            </a:r>
          </a:p>
          <a:p xmlns:a="http://schemas.openxmlformats.org/drawingml/2006/main">
            <a:r>
              <a:t>BKS-0268 | Русский_мир_цели_стратегия_структура.pptx | /36/Русский_мир_цели_стратегия_структура.pptx | PPTX | F08 | libfile_c1fe54b389108191af8328a6b0a0234c</a:t>
            </a:r>
          </a:p>
          <a:p xmlns:a="http://schemas.openxmlformats.org/drawingml/2006/main">
            <a:r>
              <a:t>BKS-0269 | Русский_мир_цели_стратегия_структура_читабельно(1).pptx | /36/Русский_мир_цели_стратегия_структура_читабельно(1).pptx | PPTX | F08 | libfile_6cfe0780b3288191b37033f44300a8c7</a:t>
            </a:r>
          </a:p>
          <a:p xmlns:a="http://schemas.openxmlformats.org/drawingml/2006/main">
            <a:r>
              <a:t>BKS-0270 | Русский_мир_цели_стратегия_структура_читабельно.pptx | /36/Русский_мир_цели_стратегия_структура_читабельно.pptx | PPTX | F08 | libfile_07c4098ed4b88191a3197aa4d0c435e8</a:t>
            </a:r>
          </a:p>
          <a:p xmlns:a="http://schemas.openxmlformats.org/drawingml/2006/main">
            <a:r>
              <a:t>BKS-0271 | Русский_мир_цели_стратегия_структура_читабельно_крупные_шрифты.pptx | /36/Русский_мир_цели_стратегия_структура_читабельно_крупные_шрифты.pptx | PPTX | F08 | libfile_e99e00bb35888191b68aae7968aea3c6</a:t>
            </a:r>
          </a:p>
          <a:p xmlns:a="http://schemas.openxmlformats.org/drawingml/2006/main">
            <a:r>
              <a:t>BKS-0272 | Самовалидирующаяся_природно-техническая_система.docx | /SUR/Самовалидирующаяся_природно-техническая_система.docx | DOCX | F06 | libfile_0b025823c9e08191b4ba30cc0d738000</a:t>
            </a:r>
          </a:p>
          <a:p xmlns:a="http://schemas.openxmlformats.org/drawingml/2006/main">
            <a:r>
              <a:t>BKS-0273 | Самовалидирующаяся_природно-техническая_система.pptx | /SUR/Самовалидирующаяся_природно-техническая_система.pptx | PPTX | F06 | libfile_8dcfc13c0ef08191975fd13b47fe5084</a:t>
            </a:r>
          </a:p>
          <a:p xmlns:a="http://schemas.openxmlformats.org/drawingml/2006/main">
            <a:r>
              <a:t>BKS-0274 | Связанность_лучших_проектов_мира_ЭКВИЛИБРИУМ.docx | /ЭКВИЛИБРИУМ Уникальная Россия/Связанность_лучших_проектов_мира_ЭКВИЛИБРИУМ.docx | DOCX | F11 | libfile_efe1304e136c8191930d29390e939a54</a:t>
            </a:r>
          </a:p>
          <a:p xmlns:a="http://schemas.openxmlformats.org/drawingml/2006/main">
            <a:r>
              <a:t>BKS-0275 | Связанность_лучших_проектов_мира_ЭКВИЛИБРИУМ.pptx | /ЭКВИЛИБРИУМ Уникальная Россия/Связанность_лучших_проектов_мира_ЭКВИЛИБРИУМ.pptx | PPTX | F11 | libfile_9106a8908cf081918b62b09464967dbd</a:t>
            </a:r>
          </a:p>
          <a:p xmlns:a="http://schemas.openxmlformats.org/drawingml/2006/main">
            <a:r>
              <a:t>BKS-0276 | Селенкин Александр Геннадьевич.pdf | /Ракошиц доктрина Росс/Селенкин Александр Геннадьевич.pdf | PDF | F02 | libfile_4348704ae238819197e095cf70cbca9d</a:t>
            </a:r>
          </a:p>
          <a:p xmlns:a="http://schemas.openxmlformats.org/drawingml/2006/main">
            <a:r>
              <a:t>BKS-0277 | Система_систем_ЭКВИЛИБРИУМ.docx | /ЭКВИЛИБРИУМ Уникальная Россия/Система_систем_ЭКВИЛИБРИУМ.docx | DOCX | F01 | libfile_61a49ca2b5988191bdd9c681ff485df0</a:t>
            </a:r>
          </a:p>
          <a:p xmlns:a="http://schemas.openxmlformats.org/drawingml/2006/main">
            <a:r>
              <a:t>BKS-0278 | Слабые_стороны_стран_и_регионов.pptx | /36/Слабые_стороны_стран_и_регионов.pptx | PPTX | F11 | libfile_62b2decaa3888191bf3db0c792e90373</a:t>
            </a:r>
          </a:p>
          <a:p xmlns:a="http://schemas.openxmlformats.org/drawingml/2006/main">
            <a:r>
              <a:t>BKS-0279 | Смета_260_млн_экомодули_и_мини_генерация.xlsx | /Отчет 01 августа/Смета_260_млн_экомодули_и_мини_генерация.xlsx | XLSX | F06 | libfile_20761741797c8191a37b1001748561be</a:t>
            </a:r>
          </a:p>
          <a:p xmlns:a="http://schemas.openxmlformats.org/drawingml/2006/main">
            <a:r>
              <a:t>BKS-0280 | Социальный_маркетплейс_концепция.docx | /Социальная Кооперация/Социальный_маркетплейс_концепция.docx | DOCX | F07 | libfile_28d73d6dc9088191a20cc148b1ef7661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BKS-0281 | Социальный_маркетплейс_презентация.pptx | /Социальная Кооперация/Социальный_маркетплейс_презентация.pptx | PPTX | F07 | libfile_3c00a1c16e608191b5387583677239af</a:t>
            </a:r>
          </a:p>
          <a:p xmlns:a="http://schemas.openxmlformats.org/drawingml/2006/main">
            <a:r>
              <a:t>BKS-0282 | СПЕЦЗАЩИТА_Гидроробототехника.docx | /Машиноведение/СПЕЦЗАЩИТА_Гидроробототехника.docx | DOCX | F04 | libfile_6e4c54c0b9f48191a55376850874361b</a:t>
            </a:r>
          </a:p>
          <a:p xmlns:a="http://schemas.openxmlformats.org/drawingml/2006/main">
            <a:r>
              <a:t>BKS-0283 | СПЕЦЗАЩИТА_Гидроробототехника.pptx | /Машиноведение/СПЕЦЗАЩИТА_Гидроробототехника.pptx | PPTX | F04 | libfile_4b79f96496d08191b1ae98ebfbd9b389</a:t>
            </a:r>
          </a:p>
          <a:p xmlns:a="http://schemas.openxmlformats.org/drawingml/2006/main">
            <a:r>
              <a:t>BKS-0284 | СПЕЦЗАЩИТА_Судостроение_ОСК_ВТБ_Инмортранс_Океан80.docx | /Машиноведение/СПЕЦЗАЩИТА_Судостроение_ОСК_ВТБ_Инмортранс_Океан80.docx | DOCX | F04 | libfile_280c69cacf9081918cb5f9bdffa33c22</a:t>
            </a:r>
          </a:p>
          <a:p xmlns:a="http://schemas.openxmlformats.org/drawingml/2006/main">
            <a:r>
              <a:t>BKS-0285 | СПЕЦЗАЩИТА_Судостроение_ОСК_ВТБ_Инмортранс_Океан80.pptx | /Машиноведение/СПЕЦЗАЩИТА_Судостроение_ОСК_ВТБ_Инмортранс_Океан80.pptx | PPTX | F04 | libfile_499d49f6f72481918f55e6e0a527edcb</a:t>
            </a:r>
          </a:p>
          <a:p xmlns:a="http://schemas.openxmlformats.org/drawingml/2006/main">
            <a:r>
              <a:t>BKS-0286 | Стандарт_развития_Человека_СРЧ_1.0.docx | /Агентство Стратегических Инициатив АСИ/Стандарт_развития_Человека_СРЧ_1.0.docx | DOCX | F07 | libfile_21338077a8a4819183f118768cf63aee</a:t>
            </a:r>
          </a:p>
          <a:p xmlns:a="http://schemas.openxmlformats.org/drawingml/2006/main">
            <a:r>
              <a:t>BKS-0287 | Стандарты_развития_Человека_СРЧ_1.0.pptx | /Агентство Стратегических Инициатив АСИ/Стандарты_развития_Человека_СРЧ_1.0.pptx | PPTX | F07 | libfile_a1218ca558788191b25c5c2790693704</a:t>
            </a:r>
          </a:p>
          <a:p xmlns:a="http://schemas.openxmlformats.org/drawingml/2006/main">
            <a:r>
              <a:t>BKS-0288 | СФЕРА_единое_пространство_инициатив.docx | /Агентство Стратегических Инициатив АСИ/СФЕРА_единое_пространство_инициатив.docx | DOCX | F07 | libfile_e23e461a64088191994bc35bcc1eed67</a:t>
            </a:r>
          </a:p>
          <a:p xmlns:a="http://schemas.openxmlformats.org/drawingml/2006/main">
            <a:r>
              <a:t>BKS-0289 | СФЕРА_единое_пространство_инициатив.pptx | /Агентство Стратегических Инициатив АСИ/СФЕРА_единое_пространство_инициатив.pptx | PPTX | F07 | libfile_2a4b2b288c048191ae6e765784dcaf62</a:t>
            </a:r>
          </a:p>
          <a:p xmlns:a="http://schemas.openxmlformats.org/drawingml/2006/main">
            <a:r>
              <a:t>BKS-0290 | СФЕРА_Новый_уклад_Кодированное_искусство.docx | /Город Событий/СФЕРА_Новый_уклад_Кодированное_искусство.docx | DOCX | F11 | libfile_1f7f2e0204c88191a581b7877a56184a</a:t>
            </a:r>
          </a:p>
          <a:p xmlns:a="http://schemas.openxmlformats.org/drawingml/2006/main">
            <a:r>
              <a:t>BKS-0291 | СФЕРА_Новый_уклад_Кодированное_искусство_презентация.pdf | /Город Событий/СФЕРА_Новый_уклад_Кодированное_искусство_презентация.pdf | PDF | F11 | libfile_fb87a2dca304819188f955661e7ca6dd</a:t>
            </a:r>
          </a:p>
          <a:p xmlns:a="http://schemas.openxmlformats.org/drawingml/2006/main">
            <a:r>
              <a:t>BKS-0292 | СФЕРА_Новый_уклад_Кодированное_искусство_презентация.pptx | /Город Событий/СФЕРА_Новый_уклад_Кодированное_искусство_презентация.pptx | PPTX | F11 | libfile_8c595d09cc94819197e252420f8dd9dd</a:t>
            </a:r>
          </a:p>
          <a:p xmlns:a="http://schemas.openxmlformats.org/drawingml/2006/main">
            <a:r>
              <a:t>BKS-0293 | Теория_Графов_СОЮЗ741.docx | /Теория Поля/Теория_Графов_СОЮЗ741.docx | DOCX | F01 | libfile_e24ac1b233288191b567444287950b12</a:t>
            </a:r>
          </a:p>
          <a:p xmlns:a="http://schemas.openxmlformats.org/drawingml/2006/main">
            <a:r>
              <a:t>BKS-0294 | Теория_Графов_СОЮЗ741_Презентация.pptx | /Теория Поля/Теория_Графов_СОЮЗ741_Презентация.pptx | PPTX | F01 | libfile_5381c19aa4fc8191a4a7d11a419c1506</a:t>
            </a:r>
          </a:p>
          <a:p xmlns:a="http://schemas.openxmlformats.org/drawingml/2006/main">
            <a:r>
              <a:t>BKS-0295 | Теория_Узлов_СОЮЗ741_ЭКВИЛИБРИУМ.docx | /Теория Поля/Теория_Узлов_СОЮЗ741_ЭКВИЛИБРИУМ.docx | DOCX | F01 | libfile_177c015ea53081918751d6cf9d283ad1</a:t>
            </a:r>
          </a:p>
          <a:p xmlns:a="http://schemas.openxmlformats.org/drawingml/2006/main">
            <a:r>
              <a:t>BKS-0296 | Теория_Узлов_СОЮЗ741_ЭКВИЛИБРИУМ.pptx | /Теория Поля/Теория_Узлов_СОЮЗ741_ЭКВИЛИБРИУМ.pptx | PPTX | F01 | libfile_dfce6212bcec819185f235b27ce9b5a2</a:t>
            </a:r>
          </a:p>
          <a:p xmlns:a="http://schemas.openxmlformats.org/drawingml/2006/main">
            <a:r>
              <a:t>BKS-0297 | Транспортно-промышленный_контур_России_2035-2050.docx | /Генеральный конструктор/Транспортно-промышленный_контур_России_2035-2050.docx | DOCX | F04 | libfile_da688f17674c8191b2224cd0ec0cf7c4</a:t>
            </a:r>
          </a:p>
          <a:p xmlns:a="http://schemas.openxmlformats.org/drawingml/2006/main">
            <a:r>
              <a:t>BKS-0298 | Транспортно-промышленный_контур_России_2035-2050.pptx | /Генеральный конструктор/Транспортно-промышленный_контур_России_2035-2050.pptx | PPTX | F04 | libfile_c90841428b9c8191970b7e016dedf286</a:t>
            </a:r>
          </a:p>
          <a:p xmlns:a="http://schemas.openxmlformats.org/drawingml/2006/main">
            <a:r>
              <a:t>BKS-0299 | Универсальный_закон_систем.docx | /Новая Физика/Универсальный_закон_систем.docx | DOCX | F10 | libfile_cfdeeeb2f740819180487ee9f1539392</a:t>
            </a:r>
          </a:p>
          <a:p xmlns:a="http://schemas.openxmlformats.org/drawingml/2006/main">
            <a:r>
              <a:t>BKS-0300 | Универсальный_закон_систем_ЭКВИЛИБРИУМ.pptx | /Новая Физика/Универсальный_закон_систем_ЭКВИЛИБРИУМ.pptx | PPTX | F10 | libfile_f3043d6ba79c81919d47a11f21f9a179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BKS-0301 | Управление_стихиями_светлая_презентация.pptx | /ЭКВИЛИБРИУМ Уникальная Россия/Управление_стихиями_светлая_презентация.pptx | PPTX | F06 | libfile_27ae6f5262108191ba19777ae6faa771</a:t>
            </a:r>
          </a:p>
          <a:p xmlns:a="http://schemas.openxmlformats.org/drawingml/2006/main">
            <a:r>
              <a:t>BKS-0302 | Управление_стихиями_ЭКВИЛИБРИУМ.docx | /ЭКВИЛИБРИУМ Уникальная Россия/Управление_стихиями_ЭКВИЛИБРИУМ.docx | DOCX | F06 | libfile_fee4e43e7b6c8191a84e3ddbab4b8be0</a:t>
            </a:r>
          </a:p>
          <a:p xmlns:a="http://schemas.openxmlformats.org/drawingml/2006/main">
            <a:r>
              <a:t>BKS-0303 | УСТАВ НПК НПО СПЕЦЗАЩИТА - формат для сайта ФОТО.pdf | /ОРИОН 22:22/УСТАВ НПК НПО СПЕЦЗАЩИТА - формат для сайта ФОТО.pdf | PDF | F01 | libfile_26822842d8e8819189392a0db4055ddf</a:t>
            </a:r>
          </a:p>
          <a:p xmlns:a="http://schemas.openxmlformats.org/drawingml/2006/main">
            <a:r>
              <a:t>BKS-0304 | Фонды_НПК_НПО_СПЕЦЗАЩИТА.pptx | /Фонды_НПК_НПО_СПЕЦЗАЩИТА.pptx | PPTX | F03 | libfile_7a7a3866d5ac8191b1af2df3a5bf4717</a:t>
            </a:r>
          </a:p>
          <a:p xmlns:a="http://schemas.openxmlformats.org/drawingml/2006/main">
            <a:r>
              <a:t>BKS-0305 | Формула_Генплана_ЭКВИЛИБРИУМ.docx | /Ядерная математика и Ахитектура ЭКВИЛИБРИУМ/Формула_Генплана_ЭКВИЛИБРИУМ.docx | DOCX | F10 | libfile_19364c2bdf1c8191b13984280ae37433</a:t>
            </a:r>
          </a:p>
          <a:p xmlns:a="http://schemas.openxmlformats.org/drawingml/2006/main">
            <a:r>
              <a:t>BKS-0306 | Формула_Генплана_ЭКВИЛИБРИУМ_презентация.pptx | /Ядерная математика и Ахитектура ЭКВИЛИБРИУМ/Формула_Генплана_ЭКВИЛИБРИУМ_презентация.pptx | PPTX | F10 | libfile_50a0dce2a1908191bc99dd9556ffe4b3</a:t>
            </a:r>
          </a:p>
          <a:p xmlns:a="http://schemas.openxmlformats.org/drawingml/2006/main">
            <a:r>
              <a:t>BKS-0307 | Хеджирование_Силы_России.docx | /Машиноведение/Хеджирование_Силы_России.docx | DOCX | F04 | libfile_ed96fdec100481918d9b9a62ff07b6f6</a:t>
            </a:r>
          </a:p>
          <a:p xmlns:a="http://schemas.openxmlformats.org/drawingml/2006/main">
            <a:r>
              <a:t>BKS-0308 | Хеджирование_Силы_России.pptx | /Машиноведение/Хеджирование_Силы_России.pptx | PPTX | F04 | libfile_f26579bd5ddc81919d157d9d433284b8</a:t>
            </a:r>
          </a:p>
          <a:p xmlns:a="http://schemas.openxmlformats.org/drawingml/2006/main">
            <a:r>
              <a:t>BKS-0309 | Цивилизация.docx | /Социальная Кооперация/Цивилизация.docx | DOCX | F07 | libfile_4fee2b849dd48191bb4d4962bfcf29c3</a:t>
            </a:r>
          </a:p>
          <a:p xmlns:a="http://schemas.openxmlformats.org/drawingml/2006/main">
            <a:r>
              <a:t>BKS-0310 | Цивилизация.pptx | /Социальная Кооперация/Цивилизация.pptx | PPTX | F07 | libfile_f13afd6917608191adeb64a60f3a6690</a:t>
            </a:r>
          </a:p>
          <a:p xmlns:a="http://schemas.openxmlformats.org/drawingml/2006/main">
            <a:r>
              <a:t>BKS-0311 | Эволюция_стандартов_и_эталонов_Стройкомплекс_РФ.docx | /Эволюция_стандартов_и_эталонов_Стройкомплекс_РФ.docx | DOCX | F04 | libfile_0a09bc7fbf748191863737e76f7c6103</a:t>
            </a:r>
          </a:p>
          <a:p xmlns:a="http://schemas.openxmlformats.org/drawingml/2006/main">
            <a:r>
              <a:t>BKS-0312 | Эволюция_стандартов_и_эталонов_Стройкомплекс_РФ.pptx | /Эволюция_стандартов_и_эталонов_Стройкомплекс_РФ.pptx | PPTX | F04 | libfile_89200a3c0b588191989a14b9edaa38f7</a:t>
            </a:r>
          </a:p>
          <a:p xmlns:a="http://schemas.openxmlformats.org/drawingml/2006/main">
            <a:r>
              <a:t>BKS-0313 | ЭКВИЛИБРИУМ_Гиперлупы_и_скоростные_системы.docx | /Генеральный конструктор/ЭКВИЛИБРИУМ_Гиперлупы_и_скоростные_системы.docx | DOCX | F04 | libfile_0f0aaa7820088191b633adf4baf21a3e</a:t>
            </a:r>
          </a:p>
          <a:p xmlns:a="http://schemas.openxmlformats.org/drawingml/2006/main">
            <a:r>
              <a:t>BKS-0314 | ЭКВИЛИБРИУМ_Гиперлупы_и_скоростные_системы.pptx | /Генеральный конструктор/ЭКВИЛИБРИУМ_Гиперлупы_и_скоростные_системы.pptx | PPTX | F04 | libfile_a801873966b0819199aa4dbfdff43490</a:t>
            </a:r>
          </a:p>
          <a:p xmlns:a="http://schemas.openxmlformats.org/drawingml/2006/main">
            <a:r>
              <a:t>BKS-0315 | ЭКВИЛИБРИУМ_Индустриальный_контур_технологий.docx | /36/ЭКВИЛИБРИУМ_Индустриальный_контур_технологий.docx | DOCX | F04 | libfile_ae4af16afae881918389c11f6805e32c</a:t>
            </a:r>
          </a:p>
          <a:p xmlns:a="http://schemas.openxmlformats.org/drawingml/2006/main">
            <a:r>
              <a:t>BKS-0316 | ЭКВИЛИБРИУМ_Индустриальный_контур_технологий.pptx | /36/ЭКВИЛИБРИУМ_Индустриальный_контур_технологий.pptx | PPTX | F04 | libfile_9de78e3507948191bd459392028ffa53</a:t>
            </a:r>
          </a:p>
          <a:p xmlns:a="http://schemas.openxmlformats.org/drawingml/2006/main">
            <a:r>
              <a:t>BKS-0317 | ЭКВИЛИБРИУМ_Как_собрать_в_Единое.docx | /IT система/ЭКВИЛИБРИУМ_Как_собрать_в_Единое.docx | DOCX | F01 | libfile_a1e21f2ffaf881919e84b164ccde6afd</a:t>
            </a:r>
          </a:p>
          <a:p xmlns:a="http://schemas.openxmlformats.org/drawingml/2006/main">
            <a:r>
              <a:t>BKS-0318 | ЭКВИЛИБРИУМ_Как_собрать_в_Единое_презентация.pptx | /IT система/ЭКВИЛИБРИУМ_Как_собрать_в_Единое_презентация.pptx | PPTX | F01 | libfile_f3950455751481919e88d962f9c11589</a:t>
            </a:r>
          </a:p>
          <a:p xmlns:a="http://schemas.openxmlformats.org/drawingml/2006/main">
            <a:r>
              <a:t>BKS-0319 | ЭКВИЛИБРИУМ_Материаловедение_и_транспорт.pptx | /Генеральный конструктор/ЭКВИЛИБРИУМ_Материаловедение_и_транспорт.pptx | PPTX | F04 | libfile_74351c9c997081919fe793dc66169061</a:t>
            </a:r>
          </a:p>
          <a:p xmlns:a="http://schemas.openxmlformats.org/drawingml/2006/main">
            <a:r>
              <a:t>BKS-0320 | ЭКВИЛИБРИУМ_Межотраслевой_контур_презентация.pptx | /Генеральный конструктор/ЭКВИЛИБРИУМ_Межотраслевой_контур_презентация.pptx | PPTX | F02 | libfile_e70dd29edcec8191aa8a2c50827b2039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BKS-0321 | ЭКВИЛИБРИУМ_Межотраслевой_федеральный_контур.docx | /Генеральный конструктор/ЭКВИЛИБРИУМ_Межотраслевой_федеральный_контур.docx | DOCX | F02 | libfile_dbb5c7b066ac81918fd426851f4c07b2</a:t>
            </a:r>
          </a:p>
          <a:p xmlns:a="http://schemas.openxmlformats.org/drawingml/2006/main">
            <a:r>
              <a:t>BKS-0322 | ЭКВИЛИБРИУМ_Минобрнауки_ведомственная_записка.docx | /Генеральный конструктор/ЭКВИЛИБРИУМ_Минобрнауки_ведомственная_записка.docx | DOCX | F02 | libfile_851d0530a1008191b813b0ea25601c08</a:t>
            </a:r>
          </a:p>
          <a:p xmlns:a="http://schemas.openxmlformats.org/drawingml/2006/main">
            <a:r>
              <a:t>BKS-0323 | ЭКВИЛИБРИУМ_Минобрнауки_презентация.pptx | /Генеральный конструктор/ЭКВИЛИБРИУМ_Минобрнауки_презентация.pptx | PPTX | F02 | libfile_39ed45afe0188191a7ad3fadecd79224</a:t>
            </a:r>
          </a:p>
          <a:p xmlns:a="http://schemas.openxmlformats.org/drawingml/2006/main">
            <a:r>
              <a:t>BKS-0324 | ЭКВИЛИБРИУМ_Минприроды_ведомственная_записка.docx | /Генеральный конструктор/ЭКВИЛИБРИУМ_Минприроды_ведомственная_записка.docx | DOCX | F02 | libfile_ed431596245481919e48ae575f51e07a</a:t>
            </a:r>
          </a:p>
          <a:p xmlns:a="http://schemas.openxmlformats.org/drawingml/2006/main">
            <a:r>
              <a:t>BKS-0325 | ЭКВИЛИБРИУМ_Минприроды_презентация.pptx | /Генеральный конструктор/ЭКВИЛИБРИУМ_Минприроды_презентация.pptx | PPTX | F02 | libfile_233c5b8e4c988191a5c21675df3b2332</a:t>
            </a:r>
          </a:p>
          <a:p xmlns:a="http://schemas.openxmlformats.org/drawingml/2006/main">
            <a:r>
              <a:t>BKS-0326 | ЭКВИЛИБРИУМ_Минпромторг_ведомственная_записка.docx | /Генеральный конструктор/ЭКВИЛИБРИУМ_Минпромторг_ведомственная_записка.docx | DOCX | F02 | libfile_0757d53872908191813d0c4169dcc77d</a:t>
            </a:r>
          </a:p>
          <a:p xmlns:a="http://schemas.openxmlformats.org/drawingml/2006/main">
            <a:r>
              <a:t>BKS-0327 | ЭКВИЛИБРИУМ_Минпромторг_презентация.pptx | /Генеральный конструктор/ЭКВИЛИБРИУМ_Минпромторг_презентация.pptx | PPTX | F02 | libfile_01a2acfe728c8191a34d50651921adc5</a:t>
            </a:r>
          </a:p>
          <a:p xmlns:a="http://schemas.openxmlformats.org/drawingml/2006/main">
            <a:r>
              <a:t>BKS-0328 | ЭКВИЛИБРИУМ_Минстрой_ведомственная_записка.docx | /Генеральный конструктор/ЭКВИЛИБРИУМ_Минстрой_ведомственная_записка.docx | DOCX | F02 | libfile_554235016cc0819186ee4acb5162c2d1</a:t>
            </a:r>
          </a:p>
          <a:p xmlns:a="http://schemas.openxmlformats.org/drawingml/2006/main">
            <a:r>
              <a:t>BKS-0329 | ЭКВИЛИБРИУМ_Минстрой_презентация.pptx | /Генеральный конструктор/ЭКВИЛИБРИУМ_Минстрой_презентация.pptx | PPTX | F02 | libfile_9716856638d48191abbf47d354caea4d</a:t>
            </a:r>
          </a:p>
          <a:p xmlns:a="http://schemas.openxmlformats.org/drawingml/2006/main">
            <a:r>
              <a:t>BKS-0330 | ЭКВИЛИБРИУМ_Минтранс_ведомственная_записка.docx | /Генеральный конструктор/ЭКВИЛИБРИУМ_Минтранс_ведомственная_записка.docx | DOCX | F02 | libfile_7c2bb3108d408191b6cbf53711a6cfdc</a:t>
            </a:r>
          </a:p>
          <a:p xmlns:a="http://schemas.openxmlformats.org/drawingml/2006/main">
            <a:r>
              <a:t>BKS-0331 | ЭКВИЛИБРИУМ_Минтранс_презентация.pptx | /Генеральный конструктор/ЭКВИЛИБРИУМ_Минтранс_презентация.pptx | PPTX | F02 | libfile_189a5def745481919640f8f1035aed77</a:t>
            </a:r>
          </a:p>
          <a:p xmlns:a="http://schemas.openxmlformats.org/drawingml/2006/main">
            <a:r>
              <a:t>BKS-0332 | ЭКВИЛИБРИУМ_Минцифры_ведомственная_записка.docx | /Генеральный конструктор/ЭКВИЛИБРИУМ_Минцифры_ведомственная_записка.docx | DOCX | F02 | libfile_369bafea2890819194f400ac12826e35</a:t>
            </a:r>
          </a:p>
          <a:p xmlns:a="http://schemas.openxmlformats.org/drawingml/2006/main">
            <a:r>
              <a:t>BKS-0333 | ЭКВИЛИБРИУМ_Минцифры_презентация.pptx | /Генеральный конструктор/ЭКВИЛИБРИУМ_Минцифры_презентация.pptx | PPTX | F02 | libfile_91c3c99e2b0081918f1fd8c6780b41e1</a:t>
            </a:r>
          </a:p>
          <a:p xmlns:a="http://schemas.openxmlformats.org/drawingml/2006/main">
            <a:r>
              <a:t>BKS-0334 | ЭКВИЛИБРИУМ_Минэкономразвития_ведомственная_записка.docx | /Генеральный конструктор/ЭКВИЛИБРИУМ_Минэкономразвития_ведомственная_записка.docx | DOCX | F02 | libfile_f20b23dfce0481919c4f36159258c222</a:t>
            </a:r>
          </a:p>
          <a:p xmlns:a="http://schemas.openxmlformats.org/drawingml/2006/main">
            <a:r>
              <a:t>BKS-0335 | ЭКВИЛИБРИУМ_Минэкономразвития_презентация.pptx | /Генеральный конструктор/ЭКВИЛИБРИУМ_Минэкономразвития_презентация.pptx | PPTX | F02 | libfile_b68184bcf530819189de9f6328c0228c</a:t>
            </a:r>
          </a:p>
          <a:p xmlns:a="http://schemas.openxmlformats.org/drawingml/2006/main">
            <a:r>
              <a:t>BKS-0336 | ЭКВИЛИБРИУМ_Минэнерго_ведомственная_записка.docx | /Генеральный конструктор/ЭКВИЛИБРИУМ_Минэнерго_ведомственная_записка.docx | DOCX | F02 | libfile_eec0816c8af081919942670e2029eeb1</a:t>
            </a:r>
          </a:p>
          <a:p xmlns:a="http://schemas.openxmlformats.org/drawingml/2006/main">
            <a:r>
              <a:t>BKS-0337 | ЭКВИЛИБРИУМ_Минэнерго_презентация.pptx | /Генеральный конструктор/ЭКВИЛИБРИУМ_Минэнерго_презентация.pptx | PPTX | F02 | libfile_247f6c35cc088191bdbfa4346123c7c7</a:t>
            </a:r>
          </a:p>
          <a:p xmlns:a="http://schemas.openxmlformats.org/drawingml/2006/main">
            <a:r>
              <a:t>BKS-0338 | ЭКВИЛИБРИУМ_ОС_1.0.docx | /IT система/ЭКВИЛИБРИУМ_ОС_1.0.docx | DOCX | F01 | libfile_c71f6ee8d4888191b8babf639cb0fdbe</a:t>
            </a:r>
          </a:p>
          <a:p xmlns:a="http://schemas.openxmlformats.org/drawingml/2006/main">
            <a:r>
              <a:t>BKS-0339 | ЭКВИЛИБРИУМ_ОС_1.0_Презентация.pptx | /IT система/ЭКВИЛИБРИУМ_ОС_1.0_Презентация.pptx | PPTX | F01 | libfile_49ff2be1f2f88191a6fb905afe6446fa</a:t>
            </a:r>
          </a:p>
          <a:p xmlns:a="http://schemas.openxmlformats.org/drawingml/2006/main">
            <a:r>
              <a:t>BKS-0340 | ЭКО-PPA_Минигенерация_Экомодули_Биоценозы_Робототехника_Валидация.docx | /SUR/ЭКО-PPA_Минигенерация_Экомодули_Биоценозы_Робототехника_Валидация.docx | DOCX | F06 | libfile_cf8ad21a88c0819197d635fefd9a4cab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whitebook_build/registry_analysis.json</a:t>
            </a:r>
          </a:p>
          <a:p xmlns:a="http://schemas.openxmlformats.org/drawingml/2006/main">
            <a:r>
              <a:t>- registry_sha256=2b90bf50884a3abde93fe57c0346ed4af89eb912d1d7e6a55f23a214b42de840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BKS-0341 | ЭКО-PPA_Минигенерация_Экомодули_Биоценозы_Робототехника_Валидация.pptx | /SUR/ЭКО-PPA_Минигенерация_Экомодули_Биоценозы_Робототехника_Валидация.pptx | PPTX | F06 | libfile_761c12857d1c8191a51d400569de2fea</a:t>
            </a:r>
          </a:p>
          <a:p xmlns:a="http://schemas.openxmlformats.org/drawingml/2006/main">
            <a:r>
              <a:t>BKS-0342 | ЭФИР_Портал_пяти_стихий_ЭКВИЛИБРИУМ.docx | /IT система/ЭФИР_Портал_пяти_стихий_ЭКВИЛИБРИУМ.docx | DOCX | F06 | libfile_58b2092f8a2c819180d9d780c188c51d</a:t>
            </a:r>
          </a:p>
          <a:p xmlns:a="http://schemas.openxmlformats.org/drawingml/2006/main">
            <a:r>
              <a:t>BKS-0343 | ЭФИР_Портал_пяти_стихий_ЭКВИЛИБРИУМ.pptx | /IT система/ЭФИР_Портал_пяти_стихий_ЭКВИЛИБРИУМ.pptx | PPTX | F06 | libfile_9512ed1f03288191964eee73940e7a15</a:t>
            </a:r>
          </a:p>
          <a:p xmlns:a="http://schemas.openxmlformats.org/drawingml/2006/main">
            <a:r>
              <a:t>BKS-0344 | ЭФС_ЭКВИЛИБРИУМ.docx | /IT система/ЭФС_ЭКВИЛИБРИУМ.docx | DOCX | F05 | libfile_5e1c7761b6488191a42a6d7dbb2f67ea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https://www.ohchr.org/en/publications/policy-and-methodological-publications/human-rights-indicators-guide-measurement-and</a:t>
            </a:r>
          </a:p>
          <a:p xmlns:a="http://schemas.openxmlformats.org/drawingml/2006/main">
            <a:r>
              <a:t>- https://seea.un.org/ecosystem-accounting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Internal: ОРИОН_22-22_Стратегическая_концепция.docx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whitebook_sources/16_конов_ЭКВИЛИБРИУМ.docx</a:t>
            </a:r>
          </a:p>
          <a:p xmlns:a="http://schemas.openxmlformats.org/drawingml/2006/main">
            <a:r>
              <a:t>- Internal: whitebook_build/source_extract.json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whitebook_sources/16_конов_ЭКВИЛИБРИУМ.docx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K01 Преемственность и совершенствование: Наследуемые биологические, культурные, семейные и институциональные условия становятся материалом для сохранения, проверки и улучшения, а не механического повторения. | Доля решений, основанных на извлечённых уроках; наличие реестра знаний; снижение повторяемости ошибок.</a:t>
            </a:r>
          </a:p>
          <a:p xmlns:a="http://schemas.openxmlformats.org/drawingml/2006/main">
            <a:r>
              <a:t>K02 Воля и нравственный выбор: Воля — способность удерживать избранное направление, соотнося импульс, ценности и последствия; она не равна жёсткости и не оправдывает подавление другого. | Выполнение добровольно принятых обязательств; устойчивость фокуса; способность корректировать курс без отказа от цели.</a:t>
            </a:r>
          </a:p>
          <a:p xmlns:a="http://schemas.openxmlformats.org/drawingml/2006/main">
            <a:r>
              <a:t>K03 Тождество части и целого: Человек включён в большие системы; сходство части и целого используется как метафора системной связанности, а не как доказательство полного тождества. | Число учтённых взаимосвязей; снижение непредвиденных внешних эффектов; полнота системной карты.</a:t>
            </a:r>
          </a:p>
          <a:p xmlns:a="http://schemas.openxmlformats.org/drawingml/2006/main">
            <a:r>
              <a:t>K04 Созидание: Созидание — производство ценности, поддерживающей жизнь, достоинство, знание, красоту, доверие и способность систем к развитию. | Подтверждённая полезность; удовлетворённость получателей; отсутствие или компенсация вреда.</a:t>
            </a:r>
          </a:p>
          <a:p xmlns:a="http://schemas.openxmlformats.org/drawingml/2006/main">
            <a:r>
              <a:t>K05 Подобие и среда: Окружение формируется общими интересами, установками, выбором, алгоритмами, социальными условиями и доступными возможностями, а не мистическим притяжением. | Разнообразие надёжных контактов; качество информационных источников; уровень психологической безопасности.</a:t>
            </a:r>
          </a:p>
          <a:p xmlns:a="http://schemas.openxmlformats.org/drawingml/2006/main">
            <a:r>
              <a:t>K06 Резонанс и трансформация: Информация вызывает отклик; зрелость состоит в том, чтобы не передавать разрушительный импульс дальше, а преобразовывать его в понимание, границу или конструктивное действие. | Снижение эскалаций; скорость восстановления после конфликтов; доля конфликтов с согласованным решением.</a:t>
            </a:r>
          </a:p>
          <a:p xmlns:a="http://schemas.openxmlformats.org/drawingml/2006/main">
            <a:r>
              <a:t>K07 Длинный горизонт жизни: Практическое ядро — учитывать последствия за пределами краткосрочной выгоды и интересы будущих поколений; реинкарнация обозначена как мировоззренческая, а не научно установленная идея. | Доля долгосрочных показателей; межпоколенческая справедливость; обратимость рисков.</a:t>
            </a:r>
          </a:p>
          <a:p xmlns:a="http://schemas.openxmlformats.org/drawingml/2006/main">
            <a:r>
              <a:t>K08 Причинность и ответственность: Карма трактуется как этико-философский образ причин и последствий; человек отвечает за собственный вклад, но сложные события имеют множество причин. | Качество анализа первопричин; выполнение корректирующих мер; снижение повторных инцидентов.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whitebook_sources/16_конов_ЭКВИЛИБРИУМ.docx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[Details]</a:t>
            </a:r>
          </a:p>
          <a:p xmlns:a="http://schemas.openxmlformats.org/drawingml/2006/main">
            <a:r>
              <a:t>K09 Соответствие предназначению: Предназначение — динамическое соответствие способностей, ценностей, потребностей мира и зрелой ответственности, а не заранее предписанная судьба. | Рост мастерства; устойчивое участие; подтверждённая общественная ценность деятельности.</a:t>
            </a:r>
          </a:p>
          <a:p xmlns:a="http://schemas.openxmlformats.org/drawingml/2006/main">
            <a:r>
              <a:t>K10 Мир мыслей и внимание: Мысли влияют на восприятие, эмоции и поведение, но не материализуют события напрямую; внимание требует проверки мыслей и выбора действия. | Снижение когнитивных искажений; качество решений; соблюдение режима восстановления и помощи специалистов.</a:t>
            </a:r>
          </a:p>
          <a:p xmlns:a="http://schemas.openxmlformats.org/drawingml/2006/main">
            <a:r>
              <a:t>K11 Магнетизм и ответственное лидерство: Влияние возникает из доверия, компетентности, статуса, коммуникации и объединения людей; сильное влияние повышает ответственность и не даёт права управлять без согласия. | Доверие; прозрачность решений; распределённость лидерства; механизмы обратной связи и отзыва полномочий.</a:t>
            </a:r>
          </a:p>
          <a:p xmlns:a="http://schemas.openxmlformats.org/drawingml/2006/main">
            <a:r>
              <a:t>K12 Сохранение и преобразование ресурсов: Физический закон сохранения энергии не переносится напрямую на эмоции, деньги и информацию; в управлении учитываются источники, потери, преобразование и восстановление ресурсов. | Ресурсоёмкость результата; коэффициент восстановления; снижение отходов; отсутствие хронического выгорания.</a:t>
            </a:r>
          </a:p>
          <a:p xmlns:a="http://schemas.openxmlformats.org/drawingml/2006/main">
            <a:r>
              <a:t>K13 Обмен и взаимность: Жизнеспособные системы существуют благодаря обмену веществом, энергией, информацией, трудом, заботой и доверием; справедливый обмен учитывает вклад, потребность, добровольность и асимметрию власти. | Баланс вкладов и выгод; доступность; низкий уровень конфликтов по условиям обмена.</a:t>
            </a:r>
          </a:p>
          <a:p xmlns:a="http://schemas.openxmlformats.org/drawingml/2006/main">
            <a:r>
              <a:t>K14 Благодарность и извлечение уроков: Благодарность помогает замечать поддержку и смысл, но не требует называть вред благом и совместима с границами и требованием справедливости. | Культура признания; удержание участников; скорость обучения; выполнение восстановительных мер.</a:t>
            </a:r>
          </a:p>
          <a:p xmlns:a="http://schemas.openxmlformats.org/drawingml/2006/main">
            <a:r>
              <a:t>K15 Отдача и общественный вклад: Отдача — добровольное направление времени, знаний, средств или заботы на развитие других и общего блага без гарантии личного вознаграждения. | Подтверждённый эффект; прозрачность; рост самостоятельности; устойчивость участия.</a:t>
            </a:r>
          </a:p>
          <a:p xmlns:a="http://schemas.openxmlformats.org/drawingml/2006/main">
            <a:r>
              <a:t>K16 Замена, переход и обновление: Живые системы сохраняют идентичность через обновление; переход требует различать, что завершить, что сохранить и что испытать. | Скорость безопасной адаптации; доля завершённых обязательств; сохранность критических функций.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3476b869e43e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e054796a2e148d9" /><Relationship Type="http://schemas.openxmlformats.org/officeDocument/2006/relationships/slideLayout" Target="/ppt/slideLayouts/slideLayout1.xml" Id="R71d60103fe51401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60103fe51401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White Book Destiny">
      <a:dk1>
        <a:srgbClr val="000000"/>
      </a:dk1>
      <a:lt1>
        <a:srgbClr val="FFFFFF"/>
      </a:lt1>
      <a:dk2>
        <a:srgbClr val="0B2545"/>
      </a:dk2>
      <a:lt2>
        <a:srgbClr val="E8EEF5"/>
      </a:lt2>
      <a:accent1>
        <a:srgbClr val="2E74B5"/>
      </a:accent1>
      <a:accent2>
        <a:srgbClr val="0D8B8F"/>
      </a:accent2>
      <a:accent3>
        <a:srgbClr val="B88A2B"/>
      </a:accent3>
      <a:accent4>
        <a:srgbClr val="49A9B4"/>
      </a:accent4>
      <a:accent5>
        <a:srgbClr val="2F7D63"/>
      </a:accent5>
      <a:accent6>
        <a:srgbClr val="A9423A"/>
      </a:accent6>
      <a:hlink>
        <a:srgbClr val="2E74B5"/>
      </a:hlink>
      <a:folHlink>
        <a:srgbClr val="0D8B8F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Destin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251cf0b93423d" /><Relationship Type="http://schemas.openxmlformats.org/officeDocument/2006/relationships/image" Target="/ppt/media/image.png" Id="Ra18371e6dcb348d6" /><Relationship Type="http://schemas.openxmlformats.org/officeDocument/2006/relationships/notesSlide" Target="/ppt/notesSlides/notesSlide1.xml" Id="R764cf385214b4ec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37a13e1e4cff" /><Relationship Type="http://schemas.openxmlformats.org/officeDocument/2006/relationships/image" Target="/ppt/media/image2.png" Id="R4daae90494d843f5" /><Relationship Type="http://schemas.openxmlformats.org/officeDocument/2006/relationships/notesSlide" Target="/ppt/notesSlides/notesSlide10.xml" Id="R2ee2777c8015415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2d9b1e026437b" /><Relationship Type="http://schemas.openxmlformats.org/officeDocument/2006/relationships/notesSlide" Target="/ppt/notesSlides/notesSlide11.xml" Id="Ra83ae1cbfc1249a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5987c83124a63" /><Relationship Type="http://schemas.openxmlformats.org/officeDocument/2006/relationships/notesSlide" Target="/ppt/notesSlides/notesSlide12.xml" Id="Rb90b353e48d54bb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262d0f26c45d1" /><Relationship Type="http://schemas.openxmlformats.org/officeDocument/2006/relationships/notesSlide" Target="/ppt/notesSlides/notesSlide13.xml" Id="R96f342fd0da44d8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a1021c1543f9" /><Relationship Type="http://schemas.openxmlformats.org/officeDocument/2006/relationships/notesSlide" Target="/ppt/notesSlides/notesSlide14.xml" Id="R215e1c416ee4477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e52040b424cf0" /><Relationship Type="http://schemas.openxmlformats.org/officeDocument/2006/relationships/notesSlide" Target="/ppt/notesSlides/notesSlide15.xml" Id="R9f89e13281d148c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a92b48d78449f" /><Relationship Type="http://schemas.openxmlformats.org/officeDocument/2006/relationships/notesSlide" Target="/ppt/notesSlides/notesSlide16.xml" Id="Re0a08b7823d4407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0996b156246bd" /><Relationship Type="http://schemas.openxmlformats.org/officeDocument/2006/relationships/notesSlide" Target="/ppt/notesSlides/notesSlide17.xml" Id="Rbb73a7374637453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a8932bd0b4009" /><Relationship Type="http://schemas.openxmlformats.org/officeDocument/2006/relationships/notesSlide" Target="/ppt/notesSlides/notesSlide18.xml" Id="R26b9279b265f490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fb72daa74ad4" /><Relationship Type="http://schemas.openxmlformats.org/officeDocument/2006/relationships/notesSlide" Target="/ppt/notesSlides/notesSlide19.xml" Id="R0b7aec6de744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3ff2a4c764772" /><Relationship Type="http://schemas.openxmlformats.org/officeDocument/2006/relationships/notesSlide" Target="/ppt/notesSlides/notesSlide2.xml" Id="Raff800f19ab245d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f38920da244f6" /><Relationship Type="http://schemas.openxmlformats.org/officeDocument/2006/relationships/notesSlide" Target="/ppt/notesSlides/notesSlide20.xml" Id="Rcb2e591f9a44436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881f77b14d60" /><Relationship Type="http://schemas.openxmlformats.org/officeDocument/2006/relationships/notesSlide" Target="/ppt/notesSlides/notesSlide21.xml" Id="Rd526da3779c6413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e122566e64245" /><Relationship Type="http://schemas.openxmlformats.org/officeDocument/2006/relationships/notesSlide" Target="/ppt/notesSlides/notesSlide22.xml" Id="R47d55d1eac3f42b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25b5940146cf" /><Relationship Type="http://schemas.openxmlformats.org/officeDocument/2006/relationships/notesSlide" Target="/ppt/notesSlides/notesSlide23.xml" Id="R3bdd4a64c724472f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16318437454d" /><Relationship Type="http://schemas.openxmlformats.org/officeDocument/2006/relationships/notesSlide" Target="/ppt/notesSlides/notesSlide24.xml" Id="Re8897e43f55b4d7e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f6ab1d5644f8" /><Relationship Type="http://schemas.openxmlformats.org/officeDocument/2006/relationships/notesSlide" Target="/ppt/notesSlides/notesSlide25.xml" Id="R278f5b05428d459b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9c029a9b242d6" /><Relationship Type="http://schemas.openxmlformats.org/officeDocument/2006/relationships/notesSlide" Target="/ppt/notesSlides/notesSlide26.xml" Id="Rba9664f1ba124ba5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50b5b22474ec8" /><Relationship Type="http://schemas.openxmlformats.org/officeDocument/2006/relationships/notesSlide" Target="/ppt/notesSlides/notesSlide27.xml" Id="R24a20c9a744c4f7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f6fcf6244328" /><Relationship Type="http://schemas.openxmlformats.org/officeDocument/2006/relationships/notesSlide" Target="/ppt/notesSlides/notesSlide28.xml" Id="R75ca15c54e2d47fe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b9b0ccb5c4a39" /><Relationship Type="http://schemas.openxmlformats.org/officeDocument/2006/relationships/notesSlide" Target="/ppt/notesSlides/notesSlide29.xml" Id="R844147f048cb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8f794f084dba" /><Relationship Type="http://schemas.openxmlformats.org/officeDocument/2006/relationships/notesSlide" Target="/ppt/notesSlides/notesSlide3.xml" Id="Ree2d57ce49ea4e8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e063bcf14fa9" /><Relationship Type="http://schemas.openxmlformats.org/officeDocument/2006/relationships/notesSlide" Target="/ppt/notesSlides/notesSlide30.xml" Id="Rfb9122d2c21644ea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a63855fff4af7" /><Relationship Type="http://schemas.openxmlformats.org/officeDocument/2006/relationships/notesSlide" Target="/ppt/notesSlides/notesSlide31.xml" Id="R59b575c5c07d4d83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eb46d7b4a4754" /><Relationship Type="http://schemas.openxmlformats.org/officeDocument/2006/relationships/notesSlide" Target="/ppt/notesSlides/notesSlide32.xml" Id="Rb5afecbacced4e2d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cd88432064090" /><Relationship Type="http://schemas.openxmlformats.org/officeDocument/2006/relationships/notesSlide" Target="/ppt/notesSlides/notesSlide33.xml" Id="R72e767326a9e47d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84a774d6a42b9" /><Relationship Type="http://schemas.openxmlformats.org/officeDocument/2006/relationships/notesSlide" Target="/ppt/notesSlides/notesSlide34.xml" Id="Rc00310741a3e4c01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c4614994240d0" /><Relationship Type="http://schemas.openxmlformats.org/officeDocument/2006/relationships/notesSlide" Target="/ppt/notesSlides/notesSlide35.xml" Id="R2cc61dd7d64743c9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4278b9a9e44e8" /><Relationship Type="http://schemas.openxmlformats.org/officeDocument/2006/relationships/notesSlide" Target="/ppt/notesSlides/notesSlide36.xml" Id="R2fec782a88094d9a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be26b6004779" /><Relationship Type="http://schemas.openxmlformats.org/officeDocument/2006/relationships/notesSlide" Target="/ppt/notesSlides/notesSlide37.xml" Id="R69538e8c39cb4886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a421c6e924519" /><Relationship Type="http://schemas.openxmlformats.org/officeDocument/2006/relationships/notesSlide" Target="/ppt/notesSlides/notesSlide38.xml" Id="Re5dc5a5160d54b6a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cc1ac147472a" /><Relationship Type="http://schemas.openxmlformats.org/officeDocument/2006/relationships/notesSlide" Target="/ppt/notesSlides/notesSlide39.xml" Id="R138f6bd6c29c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5972d4a834bad" /><Relationship Type="http://schemas.openxmlformats.org/officeDocument/2006/relationships/notesSlide" Target="/ppt/notesSlides/notesSlide4.xml" Id="R1b1f2ed6c5ec4d0e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f31ed5f1c4f2a" /><Relationship Type="http://schemas.openxmlformats.org/officeDocument/2006/relationships/notesSlide" Target="/ppt/notesSlides/notesSlide40.xml" Id="R68a9386e27c64fa9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f5a25ec74dba" /><Relationship Type="http://schemas.openxmlformats.org/officeDocument/2006/relationships/notesSlide" Target="/ppt/notesSlides/notesSlide41.xml" Id="Reb697c616a2a45ab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7cb4be7140b3" /><Relationship Type="http://schemas.openxmlformats.org/officeDocument/2006/relationships/notesSlide" Target="/ppt/notesSlides/notesSlide42.xml" Id="R38defba6aff340bf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1d4fba424f39" /><Relationship Type="http://schemas.openxmlformats.org/officeDocument/2006/relationships/notesSlide" Target="/ppt/notesSlides/notesSlide43.xml" Id="R5bb001fecb86457b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62d8b0bd460a" /><Relationship Type="http://schemas.openxmlformats.org/officeDocument/2006/relationships/notesSlide" Target="/ppt/notesSlides/notesSlide44.xml" Id="R94a990217c7f49b0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13b2a8d874048" /><Relationship Type="http://schemas.openxmlformats.org/officeDocument/2006/relationships/notesSlide" Target="/ppt/notesSlides/notesSlide45.xml" Id="R05995beb9f714bba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9b81ce954031" /><Relationship Type="http://schemas.openxmlformats.org/officeDocument/2006/relationships/notesSlide" Target="/ppt/notesSlides/notesSlide46.xml" Id="R0919bb0c52e3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e5f0d2264540" /><Relationship Type="http://schemas.openxmlformats.org/officeDocument/2006/relationships/notesSlide" Target="/ppt/notesSlides/notesSlide5.xml" Id="R8aee58c2f4fc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25672fa2346fc" /><Relationship Type="http://schemas.openxmlformats.org/officeDocument/2006/relationships/notesSlide" Target="/ppt/notesSlides/notesSlide6.xml" Id="R8c48e7163be043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607cf5eb4729" /><Relationship Type="http://schemas.openxmlformats.org/officeDocument/2006/relationships/notesSlide" Target="/ppt/notesSlides/notesSlide7.xml" Id="R06dba77201304ba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bb481a714ed0" /><Relationship Type="http://schemas.openxmlformats.org/officeDocument/2006/relationships/notesSlide" Target="/ppt/notesSlides/notesSlide8.xml" Id="Rbee51ae6faf2485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6efb5fd6441fc" /><Relationship Type="http://schemas.openxmlformats.org/officeDocument/2006/relationships/notesSlide" Target="/ppt/notesSlides/notesSlide9.xml" Id="Rc1a3cd81c8fa425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bks-1">
            <a:extLst xmlns:a="http://schemas.openxmlformats.org/drawingml/2006/main">
              <a:ext uri="{FF2B5EF4-FFF2-40B4-BE49-F238E27FC236}">
                <a16:creationId xmlns:a16="http://schemas.microsoft.com/office/drawing/2014/main" id="{176E34AB-606E-44CE-B86F-15C82B7E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172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8371e6dcb348d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34375" y="0"/>
            <a:ext cx="3857625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bks-2">
            <a:extLst xmlns:a="http://schemas.openxmlformats.org/drawingml/2006/main">
              <a:ext uri="{FF2B5EF4-FFF2-40B4-BE49-F238E27FC236}">
                <a16:creationId xmlns:a16="http://schemas.microsoft.com/office/drawing/2014/main" id="{1331D1BB-BF0A-461D-99DE-30456C3FC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0"/>
            <a:ext cx="2952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4" name="bks-3">
            <a:extLst xmlns:a="http://schemas.openxmlformats.org/drawingml/2006/main">
              <a:ext uri="{FF2B5EF4-FFF2-40B4-BE49-F238E27FC236}">
                <a16:creationId xmlns:a16="http://schemas.microsoft.com/office/drawing/2014/main" id="{DDFDCD64-F0F9-4B79-BB01-F5EAEF6B6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0"/>
            <a:ext cx="1619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5" name="bks-4">
            <a:extLst xmlns:a="http://schemas.openxmlformats.org/drawingml/2006/main">
              <a:ext uri="{FF2B5EF4-FFF2-40B4-BE49-F238E27FC236}">
                <a16:creationId xmlns:a16="http://schemas.microsoft.com/office/drawing/2014/main" id="{E18B03D1-6E4C-49DD-8103-67CF0786C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3400"/>
            <a:ext cx="647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МАСТЕР-ДОКУМЕНТ «ВОЗРОЖДЕНИЕ»</a:t>
            </a:r>
          </a:p>
        </p:txBody>
      </p:sp>
      <p:sp>
        <p:nvSpPr>
          <p:cNvPr id="6" name="bks-5">
            <a:extLst xmlns:a="http://schemas.openxmlformats.org/drawingml/2006/main">
              <a:ext uri="{FF2B5EF4-FFF2-40B4-BE49-F238E27FC236}">
                <a16:creationId xmlns:a16="http://schemas.microsoft.com/office/drawing/2014/main" id="{9590A42D-F777-43C0-A9DC-8360CD9A6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00150"/>
            <a:ext cx="6858000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БЕЛАЯ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КНИГА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СУДЬБЫ</a:t>
            </a:r>
          </a:p>
        </p:txBody>
      </p:sp>
      <p:sp>
        <p:nvSpPr>
          <p:cNvPr id="7" name="bks-6">
            <a:extLst xmlns:a="http://schemas.openxmlformats.org/drawingml/2006/main">
              <a:ext uri="{FF2B5EF4-FFF2-40B4-BE49-F238E27FC236}">
                <a16:creationId xmlns:a16="http://schemas.microsoft.com/office/drawing/2014/main" id="{04A81492-F87A-4547-AB57-C075A3F6C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29050"/>
            <a:ext cx="657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23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Судьба — открытая траектория.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23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23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Возрождение — проверяемое восстановление.</a:t>
            </a:r>
          </a:p>
        </p:txBody>
      </p:sp>
      <p:sp>
        <p:nvSpPr>
          <p:cNvPr id="8" name="bks-7">
            <a:extLst xmlns:a="http://schemas.openxmlformats.org/drawingml/2006/main">
              <a:ext uri="{FF2B5EF4-FFF2-40B4-BE49-F238E27FC236}">
                <a16:creationId xmlns:a16="http://schemas.microsoft.com/office/drawing/2014/main" id="{C9971806-CA15-420D-806B-F887F8601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04825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7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16 КОНов  •  Планетарный Лотос  •  BAL‑741  •  ОРИОН 22:22  •  полный реестр 344 работ</a:t>
            </a:r>
          </a:p>
        </p:txBody>
      </p:sp>
      <p:sp>
        <p:nvSpPr>
          <p:cNvPr id="9" name="bks-8">
            <a:extLst xmlns:a="http://schemas.openxmlformats.org/drawingml/2006/main">
              <a:ext uri="{FF2B5EF4-FFF2-40B4-BE49-F238E27FC236}">
                <a16:creationId xmlns:a16="http://schemas.microsoft.com/office/drawing/2014/main" id="{C782A8DE-93D9-4A0B-B4FB-485E39850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6745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1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30 августа 2026  |  версия 1.0</a:t>
            </a:r>
          </a:p>
        </p:txBody>
      </p:sp>
    </p:spTree>
    <p:extLst>
      <p:ext uri="{BB962C8B-B14F-4D97-AF65-F5344CB8AC3E}">
        <p14:creationId xmlns:p14="http://schemas.microsoft.com/office/powerpoint/2010/main" val="104814663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bks-251">
            <a:extLst xmlns:a="http://schemas.openxmlformats.org/drawingml/2006/main">
              <a:ext uri="{FF2B5EF4-FFF2-40B4-BE49-F238E27FC236}">
                <a16:creationId xmlns:a16="http://schemas.microsoft.com/office/drawing/2014/main" id="{C11FF779-578F-40A5-BB55-EC1E9039D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252">
            <a:extLst xmlns:a="http://schemas.openxmlformats.org/drawingml/2006/main">
              <a:ext uri="{FF2B5EF4-FFF2-40B4-BE49-F238E27FC236}">
                <a16:creationId xmlns:a16="http://schemas.microsoft.com/office/drawing/2014/main" id="{B7E67F71-036E-473C-ACA0-E6EAB7F8D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10</a:t>
            </a:r>
          </a:p>
        </p:txBody>
      </p:sp>
      <p:sp>
        <p:nvSpPr>
          <p:cNvPr id="3" name="bks-253">
            <a:extLst xmlns:a="http://schemas.openxmlformats.org/drawingml/2006/main">
              <a:ext uri="{FF2B5EF4-FFF2-40B4-BE49-F238E27FC236}">
                <a16:creationId xmlns:a16="http://schemas.microsoft.com/office/drawing/2014/main" id="{D7956390-159B-4D1F-9437-097FC284B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Планетарный Лотос — точная карта 3×19×13</a:t>
            </a:r>
          </a:p>
        </p:txBody>
      </p:sp>
      <p:sp>
        <p:nvSpPr>
          <p:cNvPr id="4" name="bks-254">
            <a:extLst xmlns:a="http://schemas.openxmlformats.org/drawingml/2006/main">
              <a:ext uri="{FF2B5EF4-FFF2-40B4-BE49-F238E27FC236}">
                <a16:creationId xmlns:a16="http://schemas.microsoft.com/office/drawing/2014/main" id="{952B93E8-7BFB-4F37-9F04-D64D17CF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Три Цветка по 19 узлов; 13 пар баланса применяются к каждому предметному контуру</a:t>
            </a:r>
          </a:p>
        </p:txBody>
      </p:sp>
      <p:sp>
        <p:nvSpPr>
          <p:cNvPr id="5" name="bks-255">
            <a:extLst xmlns:a="http://schemas.openxmlformats.org/drawingml/2006/main">
              <a:ext uri="{FF2B5EF4-FFF2-40B4-BE49-F238E27FC236}">
                <a16:creationId xmlns:a16="http://schemas.microsoft.com/office/drawing/2014/main" id="{AEA12FA9-5BC4-4BDA-9E12-29FFCFA8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256">
            <a:extLst xmlns:a="http://schemas.openxmlformats.org/drawingml/2006/main">
              <a:ext uri="{FF2B5EF4-FFF2-40B4-BE49-F238E27FC236}">
                <a16:creationId xmlns:a16="http://schemas.microsoft.com/office/drawing/2014/main" id="{9039C82C-E012-4747-A40A-F5B2CE936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257">
            <a:extLst xmlns:a="http://schemas.openxmlformats.org/drawingml/2006/main">
              <a:ext uri="{FF2B5EF4-FFF2-40B4-BE49-F238E27FC236}">
                <a16:creationId xmlns:a16="http://schemas.microsoft.com/office/drawing/2014/main" id="{C7A86EE0-D821-491B-B5F3-95A0C1527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aae90494d843f5"/>
          <a:stretch xmlns:a="http://schemas.openxmlformats.org/drawingml/2006/main"/>
        </p:blipFill>
        <p:spPr>
          <a:xfrm xmlns:a="http://schemas.openxmlformats.org/drawingml/2006/main">
            <a:off x="1862667" y="1581150"/>
            <a:ext cx="8466667" cy="47625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58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bks-258">
            <a:extLst xmlns:a="http://schemas.openxmlformats.org/drawingml/2006/main">
              <a:ext uri="{FF2B5EF4-FFF2-40B4-BE49-F238E27FC236}">
                <a16:creationId xmlns:a16="http://schemas.microsoft.com/office/drawing/2014/main" id="{B89707B3-A80B-4EDE-BE2A-F7FFB79EC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259">
            <a:extLst xmlns:a="http://schemas.openxmlformats.org/drawingml/2006/main">
              <a:ext uri="{FF2B5EF4-FFF2-40B4-BE49-F238E27FC236}">
                <a16:creationId xmlns:a16="http://schemas.microsoft.com/office/drawing/2014/main" id="{41291906-D56C-45E5-85D9-22FE6DD63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11</a:t>
            </a:r>
          </a:p>
        </p:txBody>
      </p:sp>
      <p:sp>
        <p:nvSpPr>
          <p:cNvPr id="3" name="bks-260">
            <a:extLst xmlns:a="http://schemas.openxmlformats.org/drawingml/2006/main">
              <a:ext uri="{FF2B5EF4-FFF2-40B4-BE49-F238E27FC236}">
                <a16:creationId xmlns:a16="http://schemas.microsoft.com/office/drawing/2014/main" id="{A49F527D-2E81-45BE-82F8-7EC596BC2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19 контуров описывают воспроизводство целого</a:t>
            </a:r>
          </a:p>
        </p:txBody>
      </p:sp>
      <p:sp>
        <p:nvSpPr>
          <p:cNvPr id="4" name="bks-261">
            <a:extLst xmlns:a="http://schemas.openxmlformats.org/drawingml/2006/main">
              <a:ext uri="{FF2B5EF4-FFF2-40B4-BE49-F238E27FC236}">
                <a16:creationId xmlns:a16="http://schemas.microsoft.com/office/drawing/2014/main" id="{89917631-FCF1-436E-A27B-61B1266E2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Историческое имя «19 связанных балансов»; нормативно C01–C19 — предметные контуры</a:t>
            </a:r>
          </a:p>
        </p:txBody>
      </p:sp>
      <p:sp>
        <p:nvSpPr>
          <p:cNvPr id="5" name="bks-262">
            <a:extLst xmlns:a="http://schemas.openxmlformats.org/drawingml/2006/main">
              <a:ext uri="{FF2B5EF4-FFF2-40B4-BE49-F238E27FC236}">
                <a16:creationId xmlns:a16="http://schemas.microsoft.com/office/drawing/2014/main" id="{AE5769EE-7361-4CD3-953B-22281CB96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263">
            <a:extLst xmlns:a="http://schemas.openxmlformats.org/drawingml/2006/main">
              <a:ext uri="{FF2B5EF4-FFF2-40B4-BE49-F238E27FC236}">
                <a16:creationId xmlns:a16="http://schemas.microsoft.com/office/drawing/2014/main" id="{6DB52DD6-9C76-41D4-AFA3-8665E17A4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264">
            <a:extLst xmlns:a="http://schemas.openxmlformats.org/drawingml/2006/main">
              <a:ext uri="{FF2B5EF4-FFF2-40B4-BE49-F238E27FC236}">
                <a16:creationId xmlns:a16="http://schemas.microsoft.com/office/drawing/2014/main" id="{3983DB63-0EE8-405F-B895-C2B465B91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" name="bks-265">
            <a:extLst xmlns:a="http://schemas.openxmlformats.org/drawingml/2006/main">
              <a:ext uri="{FF2B5EF4-FFF2-40B4-BE49-F238E27FC236}">
                <a16:creationId xmlns:a16="http://schemas.microsoft.com/office/drawing/2014/main" id="{328FBBC3-7FD7-4E08-B7C1-1EC69B4D4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2571750" cy="3714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C01  Человек и демография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C02  Здравоохранение и реабилитация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C03  Образование и таланты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C04  Культура и наследие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C05  Наука и технологии</a:t>
            </a:r>
          </a:p>
        </p:txBody>
      </p:sp>
      <p:sp>
        <p:nvSpPr>
          <p:cNvPr id="9" name="bks-266">
            <a:extLst xmlns:a="http://schemas.openxmlformats.org/drawingml/2006/main">
              <a:ext uri="{FF2B5EF4-FFF2-40B4-BE49-F238E27FC236}">
                <a16:creationId xmlns:a16="http://schemas.microsoft.com/office/drawing/2014/main" id="{4E375934-2255-4E85-9295-613446887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57350"/>
            <a:ext cx="2571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0" name="bks-267">
            <a:extLst xmlns:a="http://schemas.openxmlformats.org/drawingml/2006/main">
              <a:ext uri="{FF2B5EF4-FFF2-40B4-BE49-F238E27FC236}">
                <a16:creationId xmlns:a16="http://schemas.microsoft.com/office/drawing/2014/main" id="{7EA0F983-A7AF-4256-9903-778179711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847850"/>
            <a:ext cx="2571750" cy="3714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C06  Промышленность и материалы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C07  Энергетика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C08  Продовольствие и сельское хозяйство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C09  Вода и гидросфера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C10  Экология и биоразнообразие</a:t>
            </a:r>
          </a:p>
        </p:txBody>
      </p:sp>
      <p:sp>
        <p:nvSpPr>
          <p:cNvPr id="11" name="bks-268">
            <a:extLst xmlns:a="http://schemas.openxmlformats.org/drawingml/2006/main">
              <a:ext uri="{FF2B5EF4-FFF2-40B4-BE49-F238E27FC236}">
                <a16:creationId xmlns:a16="http://schemas.microsoft.com/office/drawing/2014/main" id="{9AED9A0C-E9CF-437B-9FE1-3D5439D66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657350"/>
            <a:ext cx="2571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2" name="bks-269">
            <a:extLst xmlns:a="http://schemas.openxmlformats.org/drawingml/2006/main">
              <a:ext uri="{FF2B5EF4-FFF2-40B4-BE49-F238E27FC236}">
                <a16:creationId xmlns:a16="http://schemas.microsoft.com/office/drawing/2014/main" id="{CE0422C5-118E-43DB-B497-575064A36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47850"/>
            <a:ext cx="2571750" cy="3714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9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C11  Территория, города и расселение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C12  Транспорт и логистика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C13  Цифровая среда, данные и ИИ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C14  Финансы и инвестиции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C15  Труд, предпринимательство и кооперация</a:t>
            </a:r>
          </a:p>
        </p:txBody>
      </p:sp>
      <p:sp>
        <p:nvSpPr>
          <p:cNvPr id="13" name="bks-270">
            <a:extLst xmlns:a="http://schemas.openxmlformats.org/drawingml/2006/main">
              <a:ext uri="{FF2B5EF4-FFF2-40B4-BE49-F238E27FC236}">
                <a16:creationId xmlns:a16="http://schemas.microsoft.com/office/drawing/2014/main" id="{2CFA53D1-6C9C-49DD-B0B1-67B4EDEE5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57350"/>
            <a:ext cx="2571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14" name="bks-271">
            <a:extLst xmlns:a="http://schemas.openxmlformats.org/drawingml/2006/main">
              <a:ext uri="{FF2B5EF4-FFF2-40B4-BE49-F238E27FC236}">
                <a16:creationId xmlns:a16="http://schemas.microsoft.com/office/drawing/2014/main" id="{913294B1-6A39-4911-886E-AA02128F0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847850"/>
            <a:ext cx="2571750" cy="3714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C16  Управление, право и доверие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C17  Безопасность и непрерывность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C18  Международная кооперация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C19  Долгий горизонт</a:t>
            </a:r>
          </a:p>
        </p:txBody>
      </p:sp>
      <p:sp>
        <p:nvSpPr>
          <p:cNvPr id="15" name="bks-272">
            <a:extLst xmlns:a="http://schemas.openxmlformats.org/drawingml/2006/main">
              <a:ext uri="{FF2B5EF4-FFF2-40B4-BE49-F238E27FC236}">
                <a16:creationId xmlns:a16="http://schemas.microsoft.com/office/drawing/2014/main" id="{94E1AF6D-DD88-4568-88B7-AA79194B0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657350"/>
            <a:ext cx="2571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</p:sp>
      <p:sp>
        <p:nvSpPr>
          <p:cNvPr id="16" name="bks-273">
            <a:extLst xmlns:a="http://schemas.openxmlformats.org/drawingml/2006/main">
              <a:ext uri="{FF2B5EF4-FFF2-40B4-BE49-F238E27FC236}">
                <a16:creationId xmlns:a16="http://schemas.microsoft.com/office/drawing/2014/main" id="{BBFC1868-DFCE-431A-8189-9B82D0E94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772150"/>
            <a:ext cx="97536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17" name="bks-274">
            <a:extLst xmlns:a="http://schemas.openxmlformats.org/drawingml/2006/main">
              <a:ext uri="{FF2B5EF4-FFF2-40B4-BE49-F238E27FC236}">
                <a16:creationId xmlns:a16="http://schemas.microsoft.com/office/drawing/2014/main" id="{72B26C5C-A0DC-4EAC-BA03-79F395EC5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772150"/>
            <a:ext cx="66675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8" name="bks-275">
            <a:extLst xmlns:a="http://schemas.openxmlformats.org/drawingml/2006/main">
              <a:ext uri="{FF2B5EF4-FFF2-40B4-BE49-F238E27FC236}">
                <a16:creationId xmlns:a16="http://schemas.microsoft.com/office/drawing/2014/main" id="{80C2F340-0D69-4ADF-9101-2F3E46764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848350"/>
            <a:ext cx="9448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417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Контур отвечает: ЧТО воспроизводится?  •  Баланс отвечает: МЕЖДУ КАКИМИ ПОЛЮСАМИ удерживается результат?</a:t>
            </a:r>
          </a:p>
        </p:txBody>
      </p:sp>
    </p:spTree>
    <p:extLst>
      <p:ext uri="{BB962C8B-B14F-4D97-AF65-F5344CB8AC3E}">
        <p14:creationId xmlns:p14="http://schemas.microsoft.com/office/powerpoint/2010/main" val="29301715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bks-276">
            <a:extLst xmlns:a="http://schemas.openxmlformats.org/drawingml/2006/main">
              <a:ext uri="{FF2B5EF4-FFF2-40B4-BE49-F238E27FC236}">
                <a16:creationId xmlns:a16="http://schemas.microsoft.com/office/drawing/2014/main" id="{CD44BF70-E624-4A17-BF17-1B7DE645C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277">
            <a:extLst xmlns:a="http://schemas.openxmlformats.org/drawingml/2006/main">
              <a:ext uri="{FF2B5EF4-FFF2-40B4-BE49-F238E27FC236}">
                <a16:creationId xmlns:a16="http://schemas.microsoft.com/office/drawing/2014/main" id="{6F03D559-4AA5-406B-BF34-87FC385CE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12</a:t>
            </a:r>
          </a:p>
        </p:txBody>
      </p:sp>
      <p:sp>
        <p:nvSpPr>
          <p:cNvPr id="3" name="bks-278">
            <a:extLst xmlns:a="http://schemas.openxmlformats.org/drawingml/2006/main">
              <a:ext uri="{FF2B5EF4-FFF2-40B4-BE49-F238E27FC236}">
                <a16:creationId xmlns:a16="http://schemas.microsoft.com/office/drawing/2014/main" id="{6B9CA4C3-AFE2-4762-9515-55BC736F0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13 пар баланса выявляют перекосы</a:t>
            </a:r>
          </a:p>
        </p:txBody>
      </p:sp>
      <p:sp>
        <p:nvSpPr>
          <p:cNvPr id="4" name="bks-279">
            <a:extLst xmlns:a="http://schemas.openxmlformats.org/drawingml/2006/main">
              <a:ext uri="{FF2B5EF4-FFF2-40B4-BE49-F238E27FC236}">
                <a16:creationId xmlns:a16="http://schemas.microsoft.com/office/drawing/2014/main" id="{E7C47628-AF37-474C-B044-2B6258BCA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Баланс не означает компромисс любой ценой: он показывает пользу, риск, ограничение и внешний эффект</a:t>
            </a:r>
          </a:p>
        </p:txBody>
      </p:sp>
      <p:sp>
        <p:nvSpPr>
          <p:cNvPr id="5" name="bks-280">
            <a:extLst xmlns:a="http://schemas.openxmlformats.org/drawingml/2006/main">
              <a:ext uri="{FF2B5EF4-FFF2-40B4-BE49-F238E27FC236}">
                <a16:creationId xmlns:a16="http://schemas.microsoft.com/office/drawing/2014/main" id="{5557B5F3-2F4C-4A2A-8BB5-F290E45E9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281">
            <a:extLst xmlns:a="http://schemas.openxmlformats.org/drawingml/2006/main">
              <a:ext uri="{FF2B5EF4-FFF2-40B4-BE49-F238E27FC236}">
                <a16:creationId xmlns:a16="http://schemas.microsoft.com/office/drawing/2014/main" id="{0BF076E5-D78A-4956-8F1D-2C6D5ED51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282">
            <a:extLst xmlns:a="http://schemas.openxmlformats.org/drawingml/2006/main">
              <a:ext uri="{FF2B5EF4-FFF2-40B4-BE49-F238E27FC236}">
                <a16:creationId xmlns:a16="http://schemas.microsoft.com/office/drawing/2014/main" id="{46EC09F5-DEEB-4EB1-8E09-683D93EAE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8" name="bks-283">
            <a:extLst xmlns:a="http://schemas.openxmlformats.org/drawingml/2006/main">
              <a:ext uri="{FF2B5EF4-FFF2-40B4-BE49-F238E27FC236}">
                <a16:creationId xmlns:a16="http://schemas.microsoft.com/office/drawing/2014/main" id="{18085A79-7F9C-4980-BD4C-6095434CA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bks-284">
            <a:extLst xmlns:a="http://schemas.openxmlformats.org/drawingml/2006/main">
              <a:ext uri="{FF2B5EF4-FFF2-40B4-BE49-F238E27FC236}">
                <a16:creationId xmlns:a16="http://schemas.microsoft.com/office/drawing/2014/main" id="{1A9B00D8-A158-4F84-8E88-CF80D2E30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77165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Безопасность — развитие</a:t>
            </a:r>
          </a:p>
        </p:txBody>
      </p:sp>
      <p:sp>
        <p:nvSpPr>
          <p:cNvPr id="10" name="bks-285">
            <a:extLst xmlns:a="http://schemas.openxmlformats.org/drawingml/2006/main">
              <a:ext uri="{FF2B5EF4-FFF2-40B4-BE49-F238E27FC236}">
                <a16:creationId xmlns:a16="http://schemas.microsoft.com/office/drawing/2014/main" id="{DADD6AC6-1EDC-4627-935F-7C5FB23C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526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bks-286">
            <a:extLst xmlns:a="http://schemas.openxmlformats.org/drawingml/2006/main">
              <a:ext uri="{FF2B5EF4-FFF2-40B4-BE49-F238E27FC236}">
                <a16:creationId xmlns:a16="http://schemas.microsoft.com/office/drawing/2014/main" id="{0945F5AA-575E-4D13-B8AA-D62366B6D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37172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Человек — государство</a:t>
            </a:r>
          </a:p>
        </p:txBody>
      </p:sp>
      <p:sp>
        <p:nvSpPr>
          <p:cNvPr id="12" name="bks-287">
            <a:extLst xmlns:a="http://schemas.openxmlformats.org/drawingml/2006/main">
              <a:ext uri="{FF2B5EF4-FFF2-40B4-BE49-F238E27FC236}">
                <a16:creationId xmlns:a16="http://schemas.microsoft.com/office/drawing/2014/main" id="{43FA2FC7-21D9-4722-AF00-621D1385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3" name="bks-288">
            <a:extLst xmlns:a="http://schemas.openxmlformats.org/drawingml/2006/main">
              <a:ext uri="{FF2B5EF4-FFF2-40B4-BE49-F238E27FC236}">
                <a16:creationId xmlns:a16="http://schemas.microsoft.com/office/drawing/2014/main" id="{CBFC8588-03D6-4DFB-A0B7-A6AFFF8C7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97180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Центр — регионы</a:t>
            </a:r>
          </a:p>
        </p:txBody>
      </p:sp>
      <p:sp>
        <p:nvSpPr>
          <p:cNvPr id="14" name="bks-289">
            <a:extLst xmlns:a="http://schemas.openxmlformats.org/drawingml/2006/main">
              <a:ext uri="{FF2B5EF4-FFF2-40B4-BE49-F238E27FC236}">
                <a16:creationId xmlns:a16="http://schemas.microsoft.com/office/drawing/2014/main" id="{145971F8-161B-4B20-B8FD-06530B5FB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528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5" name="bks-290">
            <a:extLst xmlns:a="http://schemas.openxmlformats.org/drawingml/2006/main">
              <a:ext uri="{FF2B5EF4-FFF2-40B4-BE49-F238E27FC236}">
                <a16:creationId xmlns:a16="http://schemas.microsoft.com/office/drawing/2014/main" id="{8A8A9B28-5FAA-41BE-8252-0380C5E00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7187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Природа — техносфера</a:t>
            </a:r>
          </a:p>
        </p:txBody>
      </p:sp>
      <p:sp>
        <p:nvSpPr>
          <p:cNvPr id="16" name="bks-291">
            <a:extLst xmlns:a="http://schemas.openxmlformats.org/drawingml/2006/main">
              <a:ext uri="{FF2B5EF4-FFF2-40B4-BE49-F238E27FC236}">
                <a16:creationId xmlns:a16="http://schemas.microsoft.com/office/drawing/2014/main" id="{ADFF299E-2EFD-478B-8138-C6BAF3784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17" name="bks-292">
            <a:extLst xmlns:a="http://schemas.openxmlformats.org/drawingml/2006/main">
              <a:ext uri="{FF2B5EF4-FFF2-40B4-BE49-F238E27FC236}">
                <a16:creationId xmlns:a16="http://schemas.microsoft.com/office/drawing/2014/main" id="{34842A3F-8120-46D4-9A87-74876321A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Суверенитет — открытость</a:t>
            </a:r>
          </a:p>
        </p:txBody>
      </p:sp>
      <p:sp>
        <p:nvSpPr>
          <p:cNvPr id="18" name="bks-293">
            <a:extLst xmlns:a="http://schemas.openxmlformats.org/drawingml/2006/main">
              <a:ext uri="{FF2B5EF4-FFF2-40B4-BE49-F238E27FC236}">
                <a16:creationId xmlns:a16="http://schemas.microsoft.com/office/drawing/2014/main" id="{E7BFC286-82A7-4201-8DF8-DAFCFBD3C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529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19" name="bks-294">
            <a:extLst xmlns:a="http://schemas.openxmlformats.org/drawingml/2006/main">
              <a:ext uri="{FF2B5EF4-FFF2-40B4-BE49-F238E27FC236}">
                <a16:creationId xmlns:a16="http://schemas.microsoft.com/office/drawing/2014/main" id="{8A4C4B8F-3333-48E5-A3C2-F80B4884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77202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Настоящее — будущее</a:t>
            </a:r>
          </a:p>
        </p:txBody>
      </p:sp>
      <p:sp>
        <p:nvSpPr>
          <p:cNvPr id="20" name="bks-295">
            <a:extLst xmlns:a="http://schemas.openxmlformats.org/drawingml/2006/main">
              <a:ext uri="{FF2B5EF4-FFF2-40B4-BE49-F238E27FC236}">
                <a16:creationId xmlns:a16="http://schemas.microsoft.com/office/drawing/2014/main" id="{0D694968-BA15-4590-BAF5-670CE0899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21" name="bks-296">
            <a:extLst xmlns:a="http://schemas.openxmlformats.org/drawingml/2006/main">
              <a:ext uri="{FF2B5EF4-FFF2-40B4-BE49-F238E27FC236}">
                <a16:creationId xmlns:a16="http://schemas.microsoft.com/office/drawing/2014/main" id="{C753A8B6-6231-41E0-B088-A55119FE0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37210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Эффективность — справедливость</a:t>
            </a:r>
          </a:p>
        </p:txBody>
      </p:sp>
      <p:sp>
        <p:nvSpPr>
          <p:cNvPr id="22" name="bks-297">
            <a:extLst xmlns:a="http://schemas.openxmlformats.org/drawingml/2006/main">
              <a:ext uri="{FF2B5EF4-FFF2-40B4-BE49-F238E27FC236}">
                <a16:creationId xmlns:a16="http://schemas.microsoft.com/office/drawing/2014/main" id="{5B004805-0CF3-466F-AD67-D0970F0F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526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23" name="bks-298">
            <a:extLst xmlns:a="http://schemas.openxmlformats.org/drawingml/2006/main">
              <a:ext uri="{FF2B5EF4-FFF2-40B4-BE49-F238E27FC236}">
                <a16:creationId xmlns:a16="http://schemas.microsoft.com/office/drawing/2014/main" id="{7A9D57C6-50F8-4E64-83DA-6A836522D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77165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Труд — капитал</a:t>
            </a:r>
          </a:p>
        </p:txBody>
      </p:sp>
      <p:sp>
        <p:nvSpPr>
          <p:cNvPr id="24" name="bks-299">
            <a:extLst xmlns:a="http://schemas.openxmlformats.org/drawingml/2006/main">
              <a:ext uri="{FF2B5EF4-FFF2-40B4-BE49-F238E27FC236}">
                <a16:creationId xmlns:a16="http://schemas.microsoft.com/office/drawing/2014/main" id="{28350FCD-116F-478D-B856-E2C09682A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526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25" name="bks-300">
            <a:extLst xmlns:a="http://schemas.openxmlformats.org/drawingml/2006/main">
              <a:ext uri="{FF2B5EF4-FFF2-40B4-BE49-F238E27FC236}">
                <a16:creationId xmlns:a16="http://schemas.microsoft.com/office/drawing/2014/main" id="{2103B4AF-EFF9-4734-B8EE-D8052CB0B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37172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Конкуренция — кооперация</a:t>
            </a:r>
          </a:p>
        </p:txBody>
      </p:sp>
      <p:sp>
        <p:nvSpPr>
          <p:cNvPr id="26" name="bks-301">
            <a:extLst xmlns:a="http://schemas.openxmlformats.org/drawingml/2006/main">
              <a:ext uri="{FF2B5EF4-FFF2-40B4-BE49-F238E27FC236}">
                <a16:creationId xmlns:a16="http://schemas.microsoft.com/office/drawing/2014/main" id="{C6F0E029-5779-40A8-A74F-F9172CE4C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952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27" name="bks-302">
            <a:extLst xmlns:a="http://schemas.openxmlformats.org/drawingml/2006/main">
              <a:ext uri="{FF2B5EF4-FFF2-40B4-BE49-F238E27FC236}">
                <a16:creationId xmlns:a16="http://schemas.microsoft.com/office/drawing/2014/main" id="{80E0AE84-BD82-453B-980A-7E73508A8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7180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Инновации — надёжность</a:t>
            </a:r>
          </a:p>
        </p:txBody>
      </p:sp>
      <p:sp>
        <p:nvSpPr>
          <p:cNvPr id="28" name="bks-303">
            <a:extLst xmlns:a="http://schemas.openxmlformats.org/drawingml/2006/main">
              <a:ext uri="{FF2B5EF4-FFF2-40B4-BE49-F238E27FC236}">
                <a16:creationId xmlns:a16="http://schemas.microsoft.com/office/drawing/2014/main" id="{D8EFEABF-2082-4E7D-9F3F-6C4C5CE23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5528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29" name="bks-304">
            <a:extLst xmlns:a="http://schemas.openxmlformats.org/drawingml/2006/main">
              <a:ext uri="{FF2B5EF4-FFF2-40B4-BE49-F238E27FC236}">
                <a16:creationId xmlns:a16="http://schemas.microsoft.com/office/drawing/2014/main" id="{D9BF796D-E0DD-4CC2-9777-7C1D3DA42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57187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60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Цифровая эффективность — человеческий суверенитет</a:t>
            </a:r>
          </a:p>
        </p:txBody>
      </p:sp>
      <p:sp>
        <p:nvSpPr>
          <p:cNvPr id="30" name="bks-305">
            <a:extLst xmlns:a="http://schemas.openxmlformats.org/drawingml/2006/main">
              <a:ext uri="{FF2B5EF4-FFF2-40B4-BE49-F238E27FC236}">
                <a16:creationId xmlns:a16="http://schemas.microsoft.com/office/drawing/2014/main" id="{E67F180F-385A-44A4-A99E-D76B1CA94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152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31" name="bks-306">
            <a:extLst xmlns:a="http://schemas.openxmlformats.org/drawingml/2006/main">
              <a:ext uri="{FF2B5EF4-FFF2-40B4-BE49-F238E27FC236}">
                <a16:creationId xmlns:a16="http://schemas.microsoft.com/office/drawing/2014/main" id="{B7C3E051-89B0-454F-82DE-5F17FBED4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17195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Традиция — обновление</a:t>
            </a:r>
          </a:p>
        </p:txBody>
      </p:sp>
      <p:sp>
        <p:nvSpPr>
          <p:cNvPr id="32" name="bks-307">
            <a:extLst xmlns:a="http://schemas.openxmlformats.org/drawingml/2006/main">
              <a:ext uri="{FF2B5EF4-FFF2-40B4-BE49-F238E27FC236}">
                <a16:creationId xmlns:a16="http://schemas.microsoft.com/office/drawing/2014/main" id="{D1D8D7DC-25BE-4B24-829F-0C43A4741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7529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33" name="bks-308">
            <a:extLst xmlns:a="http://schemas.openxmlformats.org/drawingml/2006/main">
              <a:ext uri="{FF2B5EF4-FFF2-40B4-BE49-F238E27FC236}">
                <a16:creationId xmlns:a16="http://schemas.microsoft.com/office/drawing/2014/main" id="{AE701C53-B481-4775-B456-F7CB20406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772025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389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Агломерационный рост — пространственная связанность</a:t>
            </a:r>
          </a:p>
        </p:txBody>
      </p:sp>
      <p:sp>
        <p:nvSpPr>
          <p:cNvPr id="34" name="bks-309">
            <a:extLst xmlns:a="http://schemas.openxmlformats.org/drawingml/2006/main">
              <a:ext uri="{FF2B5EF4-FFF2-40B4-BE49-F238E27FC236}">
                <a16:creationId xmlns:a16="http://schemas.microsoft.com/office/drawing/2014/main" id="{1502D60D-F36C-4F37-9F1C-07A093FBC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5829300"/>
            <a:ext cx="75438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35" name="bks-310">
            <a:extLst xmlns:a="http://schemas.openxmlformats.org/drawingml/2006/main">
              <a:ext uri="{FF2B5EF4-FFF2-40B4-BE49-F238E27FC236}">
                <a16:creationId xmlns:a16="http://schemas.microsoft.com/office/drawing/2014/main" id="{575ABB4D-F89D-45F6-BCA0-6DEBDC358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5829300"/>
            <a:ext cx="66675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36" name="bks-311">
            <a:extLst xmlns:a="http://schemas.openxmlformats.org/drawingml/2006/main">
              <a:ext uri="{FF2B5EF4-FFF2-40B4-BE49-F238E27FC236}">
                <a16:creationId xmlns:a16="http://schemas.microsoft.com/office/drawing/2014/main" id="{E6E669C6-DFBB-4E0D-ACD9-018E6A452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9055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8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B01–B13 применяются ко всем 19 контурам на каждом из трёх уровней S1–S3.</a:t>
            </a:r>
          </a:p>
        </p:txBody>
      </p:sp>
    </p:spTree>
    <p:extLst>
      <p:ext uri="{BB962C8B-B14F-4D97-AF65-F5344CB8AC3E}">
        <p14:creationId xmlns:p14="http://schemas.microsoft.com/office/powerpoint/2010/main" val="56014270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ks-312">
            <a:extLst xmlns:a="http://schemas.openxmlformats.org/drawingml/2006/main">
              <a:ext uri="{FF2B5EF4-FFF2-40B4-BE49-F238E27FC236}">
                <a16:creationId xmlns:a16="http://schemas.microsoft.com/office/drawing/2014/main" id="{3706AD2D-C583-4040-9436-00577970B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313">
            <a:extLst xmlns:a="http://schemas.openxmlformats.org/drawingml/2006/main">
              <a:ext uri="{FF2B5EF4-FFF2-40B4-BE49-F238E27FC236}">
                <a16:creationId xmlns:a16="http://schemas.microsoft.com/office/drawing/2014/main" id="{551FB7C1-FE2D-4970-98B5-452437C78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13</a:t>
            </a:r>
          </a:p>
        </p:txBody>
      </p:sp>
      <p:sp>
        <p:nvSpPr>
          <p:cNvPr id="3" name="bks-314">
            <a:extLst xmlns:a="http://schemas.openxmlformats.org/drawingml/2006/main">
              <a:ext uri="{FF2B5EF4-FFF2-40B4-BE49-F238E27FC236}">
                <a16:creationId xmlns:a16="http://schemas.microsoft.com/office/drawing/2014/main" id="{FCA606DC-7E02-44E7-9154-392834501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BAL‑741 — адрес ситуации, а не итоговый балл</a:t>
            </a:r>
          </a:p>
        </p:txBody>
      </p:sp>
      <p:sp>
        <p:nvSpPr>
          <p:cNvPr id="4" name="bks-315">
            <a:extLst xmlns:a="http://schemas.openxmlformats.org/drawingml/2006/main">
              <a:ext uri="{FF2B5EF4-FFF2-40B4-BE49-F238E27FC236}">
                <a16:creationId xmlns:a16="http://schemas.microsoft.com/office/drawing/2014/main" id="{A618D86E-D983-4D73-8D7F-7E61F4308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Одна ячейка отвечает на три вопроса: что, между чем и на каком уровне</a:t>
            </a:r>
          </a:p>
        </p:txBody>
      </p:sp>
      <p:sp>
        <p:nvSpPr>
          <p:cNvPr id="5" name="bks-316">
            <a:extLst xmlns:a="http://schemas.openxmlformats.org/drawingml/2006/main">
              <a:ext uri="{FF2B5EF4-FFF2-40B4-BE49-F238E27FC236}">
                <a16:creationId xmlns:a16="http://schemas.microsoft.com/office/drawing/2014/main" id="{1446677B-7B31-47A6-905D-C55188D01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317">
            <a:extLst xmlns:a="http://schemas.openxmlformats.org/drawingml/2006/main">
              <a:ext uri="{FF2B5EF4-FFF2-40B4-BE49-F238E27FC236}">
                <a16:creationId xmlns:a16="http://schemas.microsoft.com/office/drawing/2014/main" id="{E6AC1B8C-A029-4584-A355-2CC742E9F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318">
            <a:extLst xmlns:a="http://schemas.openxmlformats.org/drawingml/2006/main">
              <a:ext uri="{FF2B5EF4-FFF2-40B4-BE49-F238E27FC236}">
                <a16:creationId xmlns:a16="http://schemas.microsoft.com/office/drawing/2014/main" id="{F82CAB3B-093C-4816-9EEA-23959B88D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8" name="bks-319">
            <a:extLst xmlns:a="http://schemas.openxmlformats.org/drawingml/2006/main">
              <a:ext uri="{FF2B5EF4-FFF2-40B4-BE49-F238E27FC236}">
                <a16:creationId xmlns:a16="http://schemas.microsoft.com/office/drawing/2014/main" id="{D5303727-1D0A-4729-B3BF-CEFFE02D4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14550"/>
            <a:ext cx="1714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58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58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9" name="bks-320">
            <a:extLst xmlns:a="http://schemas.openxmlformats.org/drawingml/2006/main">
              <a:ext uri="{FF2B5EF4-FFF2-40B4-BE49-F238E27FC236}">
                <a16:creationId xmlns:a16="http://schemas.microsoft.com/office/drawing/2014/main" id="{6B23418D-2B63-4C57-A509-1E3503ED9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43250"/>
            <a:ext cx="171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предметных</a:t>
            </a:r>
          </a:p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контуров</a:t>
            </a:r>
          </a:p>
        </p:txBody>
      </p:sp>
      <p:sp>
        <p:nvSpPr>
          <p:cNvPr id="10" name="bks-321">
            <a:extLst xmlns:a="http://schemas.openxmlformats.org/drawingml/2006/main">
              <a:ext uri="{FF2B5EF4-FFF2-40B4-BE49-F238E27FC236}">
                <a16:creationId xmlns:a16="http://schemas.microsoft.com/office/drawing/2014/main" id="{98DC7908-69F6-4F37-AE25-C70D5A13D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571750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44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×</a:t>
            </a:r>
          </a:p>
        </p:txBody>
      </p:sp>
      <p:sp>
        <p:nvSpPr>
          <p:cNvPr id="11" name="bks-322">
            <a:extLst xmlns:a="http://schemas.openxmlformats.org/drawingml/2006/main">
              <a:ext uri="{FF2B5EF4-FFF2-40B4-BE49-F238E27FC236}">
                <a16:creationId xmlns:a16="http://schemas.microsoft.com/office/drawing/2014/main" id="{65797CE3-8F1F-46DE-A99C-8857A1412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114550"/>
            <a:ext cx="1714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58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58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12" name="bks-323">
            <a:extLst xmlns:a="http://schemas.openxmlformats.org/drawingml/2006/main">
              <a:ext uri="{FF2B5EF4-FFF2-40B4-BE49-F238E27FC236}">
                <a16:creationId xmlns:a16="http://schemas.microsoft.com/office/drawing/2014/main" id="{8EB146C8-54C3-457F-9560-C5BF270B1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143250"/>
            <a:ext cx="171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пар</a:t>
            </a:r>
          </a:p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баланса</a:t>
            </a:r>
          </a:p>
        </p:txBody>
      </p:sp>
      <p:sp>
        <p:nvSpPr>
          <p:cNvPr id="13" name="bks-324">
            <a:extLst xmlns:a="http://schemas.openxmlformats.org/drawingml/2006/main">
              <a:ext uri="{FF2B5EF4-FFF2-40B4-BE49-F238E27FC236}">
                <a16:creationId xmlns:a16="http://schemas.microsoft.com/office/drawing/2014/main" id="{9282B4F2-D68B-478B-A08F-F59E4360B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571750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44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×</a:t>
            </a:r>
          </a:p>
        </p:txBody>
      </p:sp>
      <p:sp>
        <p:nvSpPr>
          <p:cNvPr id="14" name="bks-325">
            <a:extLst xmlns:a="http://schemas.openxmlformats.org/drawingml/2006/main">
              <a:ext uri="{FF2B5EF4-FFF2-40B4-BE49-F238E27FC236}">
                <a16:creationId xmlns:a16="http://schemas.microsoft.com/office/drawing/2014/main" id="{423DBDB2-C8B0-40B1-B818-39147E217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114550"/>
            <a:ext cx="1714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58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58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" name="bks-326">
            <a:extLst xmlns:a="http://schemas.openxmlformats.org/drawingml/2006/main">
              <a:ext uri="{FF2B5EF4-FFF2-40B4-BE49-F238E27FC236}">
                <a16:creationId xmlns:a16="http://schemas.microsoft.com/office/drawing/2014/main" id="{E075F15D-8678-4DED-8C37-41E7AAD08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143250"/>
            <a:ext cx="1714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уровня</a:t>
            </a:r>
          </a:p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S1–S3</a:t>
            </a:r>
          </a:p>
        </p:txBody>
      </p:sp>
      <p:sp>
        <p:nvSpPr>
          <p:cNvPr id="16" name="bks-327">
            <a:extLst xmlns:a="http://schemas.openxmlformats.org/drawingml/2006/main">
              <a:ext uri="{FF2B5EF4-FFF2-40B4-BE49-F238E27FC236}">
                <a16:creationId xmlns:a16="http://schemas.microsoft.com/office/drawing/2014/main" id="{18F7BEBF-7DB7-43C2-9D09-BCD0C9744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71750"/>
            <a:ext cx="66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44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=</a:t>
            </a:r>
          </a:p>
        </p:txBody>
      </p:sp>
      <p:sp>
        <p:nvSpPr>
          <p:cNvPr id="17" name="bks-328">
            <a:extLst xmlns:a="http://schemas.openxmlformats.org/drawingml/2006/main">
              <a:ext uri="{FF2B5EF4-FFF2-40B4-BE49-F238E27FC236}">
                <a16:creationId xmlns:a16="http://schemas.microsoft.com/office/drawing/2014/main" id="{8718B7A5-DC41-4165-9F52-C3292DB5F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114550"/>
            <a:ext cx="190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5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5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741</a:t>
            </a:r>
          </a:p>
        </p:txBody>
      </p:sp>
      <p:sp>
        <p:nvSpPr>
          <p:cNvPr id="18" name="bks-329">
            <a:extLst xmlns:a="http://schemas.openxmlformats.org/drawingml/2006/main">
              <a:ext uri="{FF2B5EF4-FFF2-40B4-BE49-F238E27FC236}">
                <a16:creationId xmlns:a16="http://schemas.microsoft.com/office/drawing/2014/main" id="{0D06EE01-7832-4574-8DF0-2C220C864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143250"/>
            <a:ext cx="1905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адресных</a:t>
            </a:r>
          </a:p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ячеек</a:t>
            </a:r>
          </a:p>
        </p:txBody>
      </p:sp>
      <p:sp>
        <p:nvSpPr>
          <p:cNvPr id="19" name="bks-330">
            <a:extLst xmlns:a="http://schemas.openxmlformats.org/drawingml/2006/main">
              <a:ext uri="{FF2B5EF4-FFF2-40B4-BE49-F238E27FC236}">
                <a16:creationId xmlns:a16="http://schemas.microsoft.com/office/drawing/2014/main" id="{466A0350-CE4C-49A1-BCFC-A4B4A12E5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876800"/>
            <a:ext cx="92202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20" name="bks-331">
            <a:extLst xmlns:a="http://schemas.openxmlformats.org/drawingml/2006/main">
              <a:ext uri="{FF2B5EF4-FFF2-40B4-BE49-F238E27FC236}">
                <a16:creationId xmlns:a16="http://schemas.microsoft.com/office/drawing/2014/main" id="{1280C411-9147-48C6-8A72-C85848E27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876800"/>
            <a:ext cx="66675" cy="647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21" name="bks-332">
            <a:extLst xmlns:a="http://schemas.openxmlformats.org/drawingml/2006/main">
              <a:ext uri="{FF2B5EF4-FFF2-40B4-BE49-F238E27FC236}">
                <a16:creationId xmlns:a16="http://schemas.microsoft.com/office/drawing/2014/main" id="{607C2537-942A-4EF6-8CB3-7C68A789A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4953000"/>
            <a:ext cx="8915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59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Пример адреса: BAL:C09:B04:S3  →  Вода и гидросфера × Природа—техносфера × глобальный уровень</a:t>
            </a:r>
          </a:p>
        </p:txBody>
      </p:sp>
      <p:sp>
        <p:nvSpPr>
          <p:cNvPr id="22" name="bks-333">
            <a:extLst xmlns:a="http://schemas.openxmlformats.org/drawingml/2006/main">
              <a:ext uri="{FF2B5EF4-FFF2-40B4-BE49-F238E27FC236}">
                <a16:creationId xmlns:a16="http://schemas.microsoft.com/office/drawing/2014/main" id="{12680616-2513-4A0A-9D28-9BC1C9133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810250"/>
            <a:ext cx="8839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57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Z0 → Z1 → Z2 → Z3 → Z4 — версии доказательности одной ячейки, а не новые балансы</a:t>
            </a:r>
          </a:p>
        </p:txBody>
      </p:sp>
    </p:spTree>
    <p:extLst>
      <p:ext uri="{BB962C8B-B14F-4D97-AF65-F5344CB8AC3E}">
        <p14:creationId xmlns:p14="http://schemas.microsoft.com/office/powerpoint/2010/main" val="22602380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bks-334">
            <a:extLst xmlns:a="http://schemas.openxmlformats.org/drawingml/2006/main">
              <a:ext uri="{FF2B5EF4-FFF2-40B4-BE49-F238E27FC236}">
                <a16:creationId xmlns:a16="http://schemas.microsoft.com/office/drawing/2014/main" id="{C43793B6-F430-4F70-A72A-33CD0FC68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335">
            <a:extLst xmlns:a="http://schemas.openxmlformats.org/drawingml/2006/main">
              <a:ext uri="{FF2B5EF4-FFF2-40B4-BE49-F238E27FC236}">
                <a16:creationId xmlns:a16="http://schemas.microsoft.com/office/drawing/2014/main" id="{CCC942B8-1255-4B92-81F6-6392DF5BC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14</a:t>
            </a:r>
          </a:p>
        </p:txBody>
      </p:sp>
      <p:sp>
        <p:nvSpPr>
          <p:cNvPr id="3" name="bks-336">
            <a:extLst xmlns:a="http://schemas.openxmlformats.org/drawingml/2006/main">
              <a:ext uri="{FF2B5EF4-FFF2-40B4-BE49-F238E27FC236}">
                <a16:creationId xmlns:a16="http://schemas.microsoft.com/office/drawing/2014/main" id="{008954A1-B1A0-44F3-BC21-53EF71257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Паспорт ячейки BAL‑741</a:t>
            </a:r>
          </a:p>
        </p:txBody>
      </p:sp>
      <p:sp>
        <p:nvSpPr>
          <p:cNvPr id="4" name="bks-337">
            <a:extLst xmlns:a="http://schemas.openxmlformats.org/drawingml/2006/main">
              <a:ext uri="{FF2B5EF4-FFF2-40B4-BE49-F238E27FC236}">
                <a16:creationId xmlns:a16="http://schemas.microsoft.com/office/drawing/2014/main" id="{58C20C27-1B55-44E6-9752-D231FABCC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Адрес становится управляемым только вместе с целью, источниками, правами, рисками и памятью</a:t>
            </a:r>
          </a:p>
        </p:txBody>
      </p:sp>
      <p:sp>
        <p:nvSpPr>
          <p:cNvPr id="5" name="bks-338">
            <a:extLst xmlns:a="http://schemas.openxmlformats.org/drawingml/2006/main">
              <a:ext uri="{FF2B5EF4-FFF2-40B4-BE49-F238E27FC236}">
                <a16:creationId xmlns:a16="http://schemas.microsoft.com/office/drawing/2014/main" id="{F59E700F-6302-4573-B59B-EE6E25EB7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339">
            <a:extLst xmlns:a="http://schemas.openxmlformats.org/drawingml/2006/main">
              <a:ext uri="{FF2B5EF4-FFF2-40B4-BE49-F238E27FC236}">
                <a16:creationId xmlns:a16="http://schemas.microsoft.com/office/drawing/2014/main" id="{3DBBBB0B-9843-40A4-A5B7-A2200DBE5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340">
            <a:extLst xmlns:a="http://schemas.openxmlformats.org/drawingml/2006/main">
              <a:ext uri="{FF2B5EF4-FFF2-40B4-BE49-F238E27FC236}">
                <a16:creationId xmlns:a16="http://schemas.microsoft.com/office/drawing/2014/main" id="{22338250-5726-4AD8-8C93-8A5FDEEDE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8" name="bks-341">
            <a:extLst xmlns:a="http://schemas.openxmlformats.org/drawingml/2006/main">
              <a:ext uri="{FF2B5EF4-FFF2-40B4-BE49-F238E27FC236}">
                <a16:creationId xmlns:a16="http://schemas.microsoft.com/office/drawing/2014/main" id="{8D21A81F-4135-41C5-B83E-9EF840778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526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bks-342">
            <a:extLst xmlns:a="http://schemas.openxmlformats.org/drawingml/2006/main">
              <a:ext uri="{FF2B5EF4-FFF2-40B4-BE49-F238E27FC236}">
                <a16:creationId xmlns:a16="http://schemas.microsoft.com/office/drawing/2014/main" id="{71866F42-235F-4F5A-A28D-803DB157C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7335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Адрес и версии схем</a:t>
            </a:r>
          </a:p>
        </p:txBody>
      </p:sp>
      <p:sp>
        <p:nvSpPr>
          <p:cNvPr id="10" name="bks-343">
            <a:extLst xmlns:a="http://schemas.openxmlformats.org/drawingml/2006/main">
              <a:ext uri="{FF2B5EF4-FFF2-40B4-BE49-F238E27FC236}">
                <a16:creationId xmlns:a16="http://schemas.microsoft.com/office/drawing/2014/main" id="{4FB42EB0-95F0-4CF7-B9EA-866823351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2098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постоянный код</a:t>
            </a:r>
          </a:p>
        </p:txBody>
      </p:sp>
      <p:sp>
        <p:nvSpPr>
          <p:cNvPr id="11" name="bks-344">
            <a:extLst xmlns:a="http://schemas.openxmlformats.org/drawingml/2006/main">
              <a:ext uri="{FF2B5EF4-FFF2-40B4-BE49-F238E27FC236}">
                <a16:creationId xmlns:a16="http://schemas.microsoft.com/office/drawing/2014/main" id="{FBEF83A8-D910-4A51-96AA-43D03D400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17526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2" name="bks-345">
            <a:extLst xmlns:a="http://schemas.openxmlformats.org/drawingml/2006/main">
              <a:ext uri="{FF2B5EF4-FFF2-40B4-BE49-F238E27FC236}">
                <a16:creationId xmlns:a16="http://schemas.microsoft.com/office/drawing/2014/main" id="{0FCC85EB-A2EE-4933-AE6D-0DC23B7CE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17335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Предмет результата</a:t>
            </a:r>
          </a:p>
        </p:txBody>
      </p:sp>
      <p:sp>
        <p:nvSpPr>
          <p:cNvPr id="13" name="bks-346">
            <a:extLst xmlns:a="http://schemas.openxmlformats.org/drawingml/2006/main">
              <a:ext uri="{FF2B5EF4-FFF2-40B4-BE49-F238E27FC236}">
                <a16:creationId xmlns:a16="http://schemas.microsoft.com/office/drawing/2014/main" id="{3204070C-1116-439F-8814-EB21C77B8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22098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наблюдаемый эффект</a:t>
            </a:r>
          </a:p>
        </p:txBody>
      </p:sp>
      <p:sp>
        <p:nvSpPr>
          <p:cNvPr id="14" name="bks-347">
            <a:extLst xmlns:a="http://schemas.openxmlformats.org/drawingml/2006/main">
              <a:ext uri="{FF2B5EF4-FFF2-40B4-BE49-F238E27FC236}">
                <a16:creationId xmlns:a16="http://schemas.microsoft.com/office/drawing/2014/main" id="{2D82DC2C-1ABB-47ED-B057-CE8B9D87B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526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" name="bks-348">
            <a:extLst xmlns:a="http://schemas.openxmlformats.org/drawingml/2006/main">
              <a:ext uri="{FF2B5EF4-FFF2-40B4-BE49-F238E27FC236}">
                <a16:creationId xmlns:a16="http://schemas.microsoft.com/office/drawing/2014/main" id="{7D98FF1C-C280-410E-B140-AAC355246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7335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Баланс и перекосы</a:t>
            </a:r>
          </a:p>
        </p:txBody>
      </p:sp>
      <p:sp>
        <p:nvSpPr>
          <p:cNvPr id="16" name="bks-349">
            <a:extLst xmlns:a="http://schemas.openxmlformats.org/drawingml/2006/main">
              <a:ext uri="{FF2B5EF4-FFF2-40B4-BE49-F238E27FC236}">
                <a16:creationId xmlns:a16="http://schemas.microsoft.com/office/drawing/2014/main" id="{C5F23FAA-B4C9-42C6-AFFB-D3419E72A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2098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два полюса</a:t>
            </a:r>
          </a:p>
        </p:txBody>
      </p:sp>
      <p:sp>
        <p:nvSpPr>
          <p:cNvPr id="17" name="bks-350">
            <a:extLst xmlns:a="http://schemas.openxmlformats.org/drawingml/2006/main">
              <a:ext uri="{FF2B5EF4-FFF2-40B4-BE49-F238E27FC236}">
                <a16:creationId xmlns:a16="http://schemas.microsoft.com/office/drawing/2014/main" id="{3C1692DC-F0D8-49A3-A8F7-8CC011E15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432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8" name="bks-351">
            <a:extLst xmlns:a="http://schemas.openxmlformats.org/drawingml/2006/main">
              <a:ext uri="{FF2B5EF4-FFF2-40B4-BE49-F238E27FC236}">
                <a16:creationId xmlns:a16="http://schemas.microsoft.com/office/drawing/2014/main" id="{3F77A5CD-9CD4-46A1-A708-3EA0F1073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7241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Уровень и территория</a:t>
            </a:r>
          </a:p>
        </p:txBody>
      </p:sp>
      <p:sp>
        <p:nvSpPr>
          <p:cNvPr id="19" name="bks-352">
            <a:extLst xmlns:a="http://schemas.openxmlformats.org/drawingml/2006/main">
              <a:ext uri="{FF2B5EF4-FFF2-40B4-BE49-F238E27FC236}">
                <a16:creationId xmlns:a16="http://schemas.microsoft.com/office/drawing/2014/main" id="{AB0FFDCF-D1C1-4B07-AAE5-C6A0C1255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2004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масштаб проявления</a:t>
            </a:r>
          </a:p>
        </p:txBody>
      </p:sp>
      <p:sp>
        <p:nvSpPr>
          <p:cNvPr id="20" name="bks-353">
            <a:extLst xmlns:a="http://schemas.openxmlformats.org/drawingml/2006/main">
              <a:ext uri="{FF2B5EF4-FFF2-40B4-BE49-F238E27FC236}">
                <a16:creationId xmlns:a16="http://schemas.microsoft.com/office/drawing/2014/main" id="{F44DD122-D48D-4923-82D5-8D035AA0E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7432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1" name="bks-354">
            <a:extLst xmlns:a="http://schemas.openxmlformats.org/drawingml/2006/main">
              <a:ext uri="{FF2B5EF4-FFF2-40B4-BE49-F238E27FC236}">
                <a16:creationId xmlns:a16="http://schemas.microsoft.com/office/drawing/2014/main" id="{5A8E3C6C-DD27-46DE-BC0E-3592F9266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27241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Базовая линия Z0</a:t>
            </a:r>
          </a:p>
        </p:txBody>
      </p:sp>
      <p:sp>
        <p:nvSpPr>
          <p:cNvPr id="22" name="bks-355">
            <a:extLst xmlns:a="http://schemas.openxmlformats.org/drawingml/2006/main">
              <a:ext uri="{FF2B5EF4-FFF2-40B4-BE49-F238E27FC236}">
                <a16:creationId xmlns:a16="http://schemas.microsoft.com/office/drawing/2014/main" id="{EC596464-1533-4C8A-A9AF-F290020C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32004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факт до действия</a:t>
            </a:r>
          </a:p>
        </p:txBody>
      </p:sp>
      <p:sp>
        <p:nvSpPr>
          <p:cNvPr id="23" name="bks-356">
            <a:extLst xmlns:a="http://schemas.openxmlformats.org/drawingml/2006/main">
              <a:ext uri="{FF2B5EF4-FFF2-40B4-BE49-F238E27FC236}">
                <a16:creationId xmlns:a16="http://schemas.microsoft.com/office/drawing/2014/main" id="{B13AE73A-B598-43FE-A1BC-030855690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7432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4" name="bks-357">
            <a:extLst xmlns:a="http://schemas.openxmlformats.org/drawingml/2006/main">
              <a:ext uri="{FF2B5EF4-FFF2-40B4-BE49-F238E27FC236}">
                <a16:creationId xmlns:a16="http://schemas.microsoft.com/office/drawing/2014/main" id="{452D3E97-C340-45C6-8E1B-140BF461E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7241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Цель и пороги</a:t>
            </a:r>
          </a:p>
        </p:txBody>
      </p:sp>
      <p:sp>
        <p:nvSpPr>
          <p:cNvPr id="25" name="bks-358">
            <a:extLst xmlns:a="http://schemas.openxmlformats.org/drawingml/2006/main">
              <a:ext uri="{FF2B5EF4-FFF2-40B4-BE49-F238E27FC236}">
                <a16:creationId xmlns:a16="http://schemas.microsoft.com/office/drawing/2014/main" id="{6C6B8BDD-A5B1-4BDA-B848-B080CD52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2004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минимум и стоп</a:t>
            </a:r>
          </a:p>
        </p:txBody>
      </p:sp>
      <p:sp>
        <p:nvSpPr>
          <p:cNvPr id="26" name="bks-359">
            <a:extLst xmlns:a="http://schemas.openxmlformats.org/drawingml/2006/main">
              <a:ext uri="{FF2B5EF4-FFF2-40B4-BE49-F238E27FC236}">
                <a16:creationId xmlns:a16="http://schemas.microsoft.com/office/drawing/2014/main" id="{48A06393-CE3F-4D87-966D-1BC343156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338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27" name="bks-360">
            <a:extLst xmlns:a="http://schemas.openxmlformats.org/drawingml/2006/main">
              <a:ext uri="{FF2B5EF4-FFF2-40B4-BE49-F238E27FC236}">
                <a16:creationId xmlns:a16="http://schemas.microsoft.com/office/drawing/2014/main" id="{C396FE26-0D0C-41B7-9CA3-839D410D1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7147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Показатели и источники</a:t>
            </a:r>
          </a:p>
        </p:txBody>
      </p:sp>
      <p:sp>
        <p:nvSpPr>
          <p:cNvPr id="28" name="bks-361">
            <a:extLst xmlns:a="http://schemas.openxmlformats.org/drawingml/2006/main">
              <a:ext uri="{FF2B5EF4-FFF2-40B4-BE49-F238E27FC236}">
                <a16:creationId xmlns:a16="http://schemas.microsoft.com/office/drawing/2014/main" id="{3F09C56D-A4B5-4B97-9CC9-48B9DA5E0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910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формула и единица</a:t>
            </a:r>
          </a:p>
        </p:txBody>
      </p:sp>
      <p:sp>
        <p:nvSpPr>
          <p:cNvPr id="29" name="bks-362">
            <a:extLst xmlns:a="http://schemas.openxmlformats.org/drawingml/2006/main">
              <a:ext uri="{FF2B5EF4-FFF2-40B4-BE49-F238E27FC236}">
                <a16:creationId xmlns:a16="http://schemas.microsoft.com/office/drawing/2014/main" id="{BE19F662-A98D-49C1-944B-8467BFD7A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37338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30" name="bks-363">
            <a:extLst xmlns:a="http://schemas.openxmlformats.org/drawingml/2006/main">
              <a:ext uri="{FF2B5EF4-FFF2-40B4-BE49-F238E27FC236}">
                <a16:creationId xmlns:a16="http://schemas.microsoft.com/office/drawing/2014/main" id="{32DDD0EF-648E-4044-A6AC-DDB6A84E4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37147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46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Сценарии и неопределённость</a:t>
            </a:r>
          </a:p>
        </p:txBody>
      </p:sp>
      <p:sp>
        <p:nvSpPr>
          <p:cNvPr id="31" name="bks-364">
            <a:extLst xmlns:a="http://schemas.openxmlformats.org/drawingml/2006/main">
              <a:ext uri="{FF2B5EF4-FFF2-40B4-BE49-F238E27FC236}">
                <a16:creationId xmlns:a16="http://schemas.microsoft.com/office/drawing/2014/main" id="{F562D7D8-14C2-43E8-BCC9-18F353B7C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41910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минимум 2 варианта</a:t>
            </a:r>
          </a:p>
        </p:txBody>
      </p:sp>
      <p:sp>
        <p:nvSpPr>
          <p:cNvPr id="32" name="bks-365">
            <a:extLst xmlns:a="http://schemas.openxmlformats.org/drawingml/2006/main">
              <a:ext uri="{FF2B5EF4-FFF2-40B4-BE49-F238E27FC236}">
                <a16:creationId xmlns:a16="http://schemas.microsoft.com/office/drawing/2014/main" id="{BFB94C5D-A934-4A69-9128-12C4E2DBB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338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33" name="bks-366">
            <a:extLst xmlns:a="http://schemas.openxmlformats.org/drawingml/2006/main">
              <a:ext uri="{FF2B5EF4-FFF2-40B4-BE49-F238E27FC236}">
                <a16:creationId xmlns:a16="http://schemas.microsoft.com/office/drawing/2014/main" id="{B66271FB-BE0E-4FA2-8C00-E875F3FA7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7147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Ресурсы и обязательства</a:t>
            </a:r>
          </a:p>
        </p:txBody>
      </p:sp>
      <p:sp>
        <p:nvSpPr>
          <p:cNvPr id="34" name="bks-367">
            <a:extLst xmlns:a="http://schemas.openxmlformats.org/drawingml/2006/main">
              <a:ext uri="{FF2B5EF4-FFF2-40B4-BE49-F238E27FC236}">
                <a16:creationId xmlns:a16="http://schemas.microsoft.com/office/drawing/2014/main" id="{FC4F7942-0FF0-4D1C-B2C9-27BDC3882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1910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источник и резерв</a:t>
            </a:r>
          </a:p>
        </p:txBody>
      </p:sp>
      <p:sp>
        <p:nvSpPr>
          <p:cNvPr id="35" name="bks-368">
            <a:extLst xmlns:a="http://schemas.openxmlformats.org/drawingml/2006/main">
              <a:ext uri="{FF2B5EF4-FFF2-40B4-BE49-F238E27FC236}">
                <a16:creationId xmlns:a16="http://schemas.microsoft.com/office/drawing/2014/main" id="{B5D6F76D-5BD1-421F-AFE5-63C6434D6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6" name="bks-369">
            <a:extLst xmlns:a="http://schemas.openxmlformats.org/drawingml/2006/main">
              <a:ext uri="{FF2B5EF4-FFF2-40B4-BE49-F238E27FC236}">
                <a16:creationId xmlns:a16="http://schemas.microsoft.com/office/drawing/2014/main" id="{102A6D0B-CB44-43EB-955D-0E477AF36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7053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Права, согласие и вето</a:t>
            </a:r>
          </a:p>
        </p:txBody>
      </p:sp>
      <p:sp>
        <p:nvSpPr>
          <p:cNvPr id="37" name="bks-370">
            <a:extLst xmlns:a="http://schemas.openxmlformats.org/drawingml/2006/main">
              <a:ext uri="{FF2B5EF4-FFF2-40B4-BE49-F238E27FC236}">
                <a16:creationId xmlns:a16="http://schemas.microsoft.com/office/drawing/2014/main" id="{E51C3E2C-A828-4721-B4DB-3C54F72C8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1816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человеческое полномочие</a:t>
            </a:r>
          </a:p>
        </p:txBody>
      </p:sp>
      <p:sp>
        <p:nvSpPr>
          <p:cNvPr id="38" name="bks-371">
            <a:extLst xmlns:a="http://schemas.openxmlformats.org/drawingml/2006/main">
              <a:ext uri="{FF2B5EF4-FFF2-40B4-BE49-F238E27FC236}">
                <a16:creationId xmlns:a16="http://schemas.microsoft.com/office/drawing/2014/main" id="{ED11D06C-A7F0-4A1D-AE65-2A22ACDD5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47244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39" name="bks-372">
            <a:extLst xmlns:a="http://schemas.openxmlformats.org/drawingml/2006/main">
              <a:ext uri="{FF2B5EF4-FFF2-40B4-BE49-F238E27FC236}">
                <a16:creationId xmlns:a16="http://schemas.microsoft.com/office/drawing/2014/main" id="{27E60721-EBD1-4AB0-91F9-61FDE4745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47053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Эффект и внешние последствия</a:t>
            </a:r>
          </a:p>
        </p:txBody>
      </p:sp>
      <p:sp>
        <p:nvSpPr>
          <p:cNvPr id="40" name="bks-373">
            <a:extLst xmlns:a="http://schemas.openxmlformats.org/drawingml/2006/main">
              <a:ext uri="{FF2B5EF4-FFF2-40B4-BE49-F238E27FC236}">
                <a16:creationId xmlns:a16="http://schemas.microsoft.com/office/drawing/2014/main" id="{1877FA6B-4C9E-4297-891B-8CF5C526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51816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перенос вреда</a:t>
            </a:r>
          </a:p>
        </p:txBody>
      </p:sp>
      <p:sp>
        <p:nvSpPr>
          <p:cNvPr id="41" name="bks-374">
            <a:extLst xmlns:a="http://schemas.openxmlformats.org/drawingml/2006/main">
              <a:ext uri="{FF2B5EF4-FFF2-40B4-BE49-F238E27FC236}">
                <a16:creationId xmlns:a16="http://schemas.microsoft.com/office/drawing/2014/main" id="{6AC323D9-063B-47F6-8A10-8F0101A98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724400"/>
            <a:ext cx="381000" cy="381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42" name="bks-375">
            <a:extLst xmlns:a="http://schemas.openxmlformats.org/drawingml/2006/main">
              <a:ext uri="{FF2B5EF4-FFF2-40B4-BE49-F238E27FC236}">
                <a16:creationId xmlns:a16="http://schemas.microsoft.com/office/drawing/2014/main" id="{118E29F0-E3E3-466F-8A7F-D1ADFDBEE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705350"/>
            <a:ext cx="3028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Provenance и архив</a:t>
            </a:r>
          </a:p>
        </p:txBody>
      </p:sp>
      <p:sp>
        <p:nvSpPr>
          <p:cNvPr id="43" name="bks-376">
            <a:extLst xmlns:a="http://schemas.openxmlformats.org/drawingml/2006/main">
              <a:ext uri="{FF2B5EF4-FFF2-40B4-BE49-F238E27FC236}">
                <a16:creationId xmlns:a16="http://schemas.microsoft.com/office/drawing/2014/main" id="{EBA9F389-4C49-49DA-B779-7CEBD616B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5181600"/>
            <a:ext cx="3028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версия и доказательство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131345990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bks-377">
            <a:extLst xmlns:a="http://schemas.openxmlformats.org/drawingml/2006/main">
              <a:ext uri="{FF2B5EF4-FFF2-40B4-BE49-F238E27FC236}">
                <a16:creationId xmlns:a16="http://schemas.microsoft.com/office/drawing/2014/main" id="{75FD8DC8-DC5C-4608-88E0-5ED2A95D6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378">
            <a:extLst xmlns:a="http://schemas.openxmlformats.org/drawingml/2006/main">
              <a:ext uri="{FF2B5EF4-FFF2-40B4-BE49-F238E27FC236}">
                <a16:creationId xmlns:a16="http://schemas.microsoft.com/office/drawing/2014/main" id="{F2EB0989-3998-4726-A172-FA97F9CF7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15</a:t>
            </a:r>
          </a:p>
        </p:txBody>
      </p:sp>
      <p:sp>
        <p:nvSpPr>
          <p:cNvPr id="3" name="bks-379">
            <a:extLst xmlns:a="http://schemas.openxmlformats.org/drawingml/2006/main">
              <a:ext uri="{FF2B5EF4-FFF2-40B4-BE49-F238E27FC236}">
                <a16:creationId xmlns:a16="http://schemas.microsoft.com/office/drawing/2014/main" id="{70902A5D-5498-4FC0-89E5-241D02B10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Пример: вода, почва и бассейн</a:t>
            </a:r>
          </a:p>
        </p:txBody>
      </p:sp>
      <p:sp>
        <p:nvSpPr>
          <p:cNvPr id="4" name="bks-380">
            <a:extLst xmlns:a="http://schemas.openxmlformats.org/drawingml/2006/main">
              <a:ext uri="{FF2B5EF4-FFF2-40B4-BE49-F238E27FC236}">
                <a16:creationId xmlns:a16="http://schemas.microsoft.com/office/drawing/2014/main" id="{7CF95632-B0CF-4C4A-9414-1DD2445AA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BAL:C09:B04:S3 связывает природное восстановление, технологию, права и трансграничную проверку</a:t>
            </a:r>
          </a:p>
        </p:txBody>
      </p:sp>
      <p:sp>
        <p:nvSpPr>
          <p:cNvPr id="5" name="bks-381">
            <a:extLst xmlns:a="http://schemas.openxmlformats.org/drawingml/2006/main">
              <a:ext uri="{FF2B5EF4-FFF2-40B4-BE49-F238E27FC236}">
                <a16:creationId xmlns:a16="http://schemas.microsoft.com/office/drawing/2014/main" id="{0D962CD4-965B-48E1-B0F1-FB1D23A51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382">
            <a:extLst xmlns:a="http://schemas.openxmlformats.org/drawingml/2006/main">
              <a:ext uri="{FF2B5EF4-FFF2-40B4-BE49-F238E27FC236}">
                <a16:creationId xmlns:a16="http://schemas.microsoft.com/office/drawing/2014/main" id="{DE26C061-65AF-440A-BDFB-D64EE61A3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383">
            <a:extLst xmlns:a="http://schemas.openxmlformats.org/drawingml/2006/main">
              <a:ext uri="{FF2B5EF4-FFF2-40B4-BE49-F238E27FC236}">
                <a16:creationId xmlns:a16="http://schemas.microsoft.com/office/drawing/2014/main" id="{D0B30E69-59BF-4A09-B819-1D9C95DEE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8" name="bks-384">
            <a:extLst xmlns:a="http://schemas.openxmlformats.org/drawingml/2006/main">
              <a:ext uri="{FF2B5EF4-FFF2-40B4-BE49-F238E27FC236}">
                <a16:creationId xmlns:a16="http://schemas.microsoft.com/office/drawing/2014/main" id="{5B4DF2C7-7BFD-4308-97D6-B7CF30013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90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Z0</a:t>
            </a:r>
          </a:p>
        </p:txBody>
      </p:sp>
      <p:sp>
        <p:nvSpPr>
          <p:cNvPr id="9" name="bks-385">
            <a:extLst xmlns:a="http://schemas.openxmlformats.org/drawingml/2006/main">
              <a:ext uri="{FF2B5EF4-FFF2-40B4-BE49-F238E27FC236}">
                <a16:creationId xmlns:a16="http://schemas.microsoft.com/office/drawing/2014/main" id="{F603A4CB-27B1-4CB6-84F2-F94880610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771650"/>
            <a:ext cx="647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Карта воды, почв, стока, биоразнообразия и источников загрязнения</a:t>
            </a:r>
          </a:p>
        </p:txBody>
      </p:sp>
      <p:sp>
        <p:nvSpPr>
          <p:cNvPr id="10" name="bks-386">
            <a:extLst xmlns:a="http://schemas.openxmlformats.org/drawingml/2006/main">
              <a:ext uri="{FF2B5EF4-FFF2-40B4-BE49-F238E27FC236}">
                <a16:creationId xmlns:a16="http://schemas.microsoft.com/office/drawing/2014/main" id="{7428F64F-AB99-4E58-B07F-4911718F5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05050"/>
            <a:ext cx="381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1" name="bks-387">
            <a:extLst xmlns:a="http://schemas.openxmlformats.org/drawingml/2006/main">
              <a:ext uri="{FF2B5EF4-FFF2-40B4-BE49-F238E27FC236}">
                <a16:creationId xmlns:a16="http://schemas.microsoft.com/office/drawing/2014/main" id="{150EC2ED-A9BC-4304-9425-EF22C65A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098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Цель</a:t>
            </a:r>
          </a:p>
        </p:txBody>
      </p:sp>
      <p:sp>
        <p:nvSpPr>
          <p:cNvPr id="12" name="bks-388">
            <a:extLst xmlns:a="http://schemas.openxmlformats.org/drawingml/2006/main">
              <a:ext uri="{FF2B5EF4-FFF2-40B4-BE49-F238E27FC236}">
                <a16:creationId xmlns:a16="http://schemas.microsoft.com/office/drawing/2014/main" id="{3ED19116-E22B-4BBD-9DD1-E3FC39D0A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590800"/>
            <a:ext cx="647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Снижение риска для здоровья и восстановление воспроизводимости бассейна</a:t>
            </a:r>
          </a:p>
        </p:txBody>
      </p:sp>
      <p:sp>
        <p:nvSpPr>
          <p:cNvPr id="13" name="bks-389">
            <a:extLst xmlns:a="http://schemas.openxmlformats.org/drawingml/2006/main">
              <a:ext uri="{FF2B5EF4-FFF2-40B4-BE49-F238E27FC236}">
                <a16:creationId xmlns:a16="http://schemas.microsoft.com/office/drawing/2014/main" id="{D12D99F6-D9C7-4426-94DA-D4F5807E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24200"/>
            <a:ext cx="381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bks-390">
            <a:extLst xmlns:a="http://schemas.openxmlformats.org/drawingml/2006/main">
              <a:ext uri="{FF2B5EF4-FFF2-40B4-BE49-F238E27FC236}">
                <a16:creationId xmlns:a16="http://schemas.microsoft.com/office/drawing/2014/main" id="{17C45DB1-4ABD-4736-85CB-C049F17E4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290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Сценарии</a:t>
            </a:r>
          </a:p>
        </p:txBody>
      </p:sp>
      <p:sp>
        <p:nvSpPr>
          <p:cNvPr id="15" name="bks-391">
            <a:extLst xmlns:a="http://schemas.openxmlformats.org/drawingml/2006/main">
              <a:ext uri="{FF2B5EF4-FFF2-40B4-BE49-F238E27FC236}">
                <a16:creationId xmlns:a16="http://schemas.microsoft.com/office/drawing/2014/main" id="{8BA94790-F689-461E-B9F6-F1AB07BAB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409950"/>
            <a:ext cx="647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Централизованный • распределённый • комбинированный • отсрочка</a:t>
            </a:r>
          </a:p>
        </p:txBody>
      </p:sp>
      <p:sp>
        <p:nvSpPr>
          <p:cNvPr id="16" name="bks-392">
            <a:extLst xmlns:a="http://schemas.openxmlformats.org/drawingml/2006/main">
              <a:ext uri="{FF2B5EF4-FFF2-40B4-BE49-F238E27FC236}">
                <a16:creationId xmlns:a16="http://schemas.microsoft.com/office/drawing/2014/main" id="{15AE1BE7-8D48-415B-82A5-6D7CDA1B9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43350"/>
            <a:ext cx="381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bks-393">
            <a:extLst xmlns:a="http://schemas.openxmlformats.org/drawingml/2006/main">
              <a:ext uri="{FF2B5EF4-FFF2-40B4-BE49-F238E27FC236}">
                <a16:creationId xmlns:a16="http://schemas.microsoft.com/office/drawing/2014/main" id="{36754FA6-87A2-49CC-BB45-101446518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481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Z2</a:t>
            </a:r>
          </a:p>
        </p:txBody>
      </p:sp>
      <p:sp>
        <p:nvSpPr>
          <p:cNvPr id="18" name="bks-394">
            <a:extLst xmlns:a="http://schemas.openxmlformats.org/drawingml/2006/main">
              <a:ext uri="{FF2B5EF4-FFF2-40B4-BE49-F238E27FC236}">
                <a16:creationId xmlns:a16="http://schemas.microsoft.com/office/drawing/2014/main" id="{6D97FBE2-A2C9-43C4-987A-B5C4DB483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229100"/>
            <a:ext cx="647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Пилот с открытым протоколом, независимой лабораторией и стоп‑условиями</a:t>
            </a:r>
          </a:p>
        </p:txBody>
      </p:sp>
      <p:sp>
        <p:nvSpPr>
          <p:cNvPr id="19" name="bks-395">
            <a:extLst xmlns:a="http://schemas.openxmlformats.org/drawingml/2006/main">
              <a:ext uri="{FF2B5EF4-FFF2-40B4-BE49-F238E27FC236}">
                <a16:creationId xmlns:a16="http://schemas.microsoft.com/office/drawing/2014/main" id="{A99B8B1C-133D-42B1-8F12-BE1FB0C39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62500"/>
            <a:ext cx="381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0" name="bks-396">
            <a:extLst xmlns:a="http://schemas.openxmlformats.org/drawingml/2006/main">
              <a:ext uri="{FF2B5EF4-FFF2-40B4-BE49-F238E27FC236}">
                <a16:creationId xmlns:a16="http://schemas.microsoft.com/office/drawing/2014/main" id="{48D37007-49CB-41C1-B137-BF91AF8E9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67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0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Z3→Z4</a:t>
            </a:r>
          </a:p>
        </p:txBody>
      </p:sp>
      <p:sp>
        <p:nvSpPr>
          <p:cNvPr id="21" name="bks-397">
            <a:extLst xmlns:a="http://schemas.openxmlformats.org/drawingml/2006/main">
              <a:ext uri="{FF2B5EF4-FFF2-40B4-BE49-F238E27FC236}">
                <a16:creationId xmlns:a16="http://schemas.microsoft.com/office/drawing/2014/main" id="{CAFE162C-01DB-49C9-A83C-466890B40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048250"/>
            <a:ext cx="647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Масштабирование после проверки эффекта, стоимости, прав и межсезонной устойчивости</a:t>
            </a:r>
          </a:p>
        </p:txBody>
      </p:sp>
      <p:sp>
        <p:nvSpPr>
          <p:cNvPr id="22" name="bks-398">
            <a:extLst xmlns:a="http://schemas.openxmlformats.org/drawingml/2006/main">
              <a:ext uri="{FF2B5EF4-FFF2-40B4-BE49-F238E27FC236}">
                <a16:creationId xmlns:a16="http://schemas.microsoft.com/office/drawing/2014/main" id="{4F39A495-2AE9-4729-AD97-6EFDFCFF7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790700"/>
            <a:ext cx="2952750" cy="39433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3" name="bks-399">
            <a:extLst xmlns:a="http://schemas.openxmlformats.org/drawingml/2006/main">
              <a:ext uri="{FF2B5EF4-FFF2-40B4-BE49-F238E27FC236}">
                <a16:creationId xmlns:a16="http://schemas.microsoft.com/office/drawing/2014/main" id="{DAB2C681-D3E4-4C8B-B017-1B85B86A6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0574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53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Проверяемые показатели</a:t>
            </a:r>
          </a:p>
        </p:txBody>
      </p:sp>
      <p:sp>
        <p:nvSpPr>
          <p:cNvPr id="24" name="bks-400">
            <a:extLst xmlns:a="http://schemas.openxmlformats.org/drawingml/2006/main">
              <a:ext uri="{FF2B5EF4-FFF2-40B4-BE49-F238E27FC236}">
                <a16:creationId xmlns:a16="http://schemas.microsoft.com/office/drawing/2014/main" id="{7FC2832C-4C8F-4226-A6D9-E6AE49098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647950"/>
            <a:ext cx="2286000" cy="272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3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качество воды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загрязнение почв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очищенные стоки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прибрежные зоны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биоразнообразие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надёжность доступа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стоимость цикла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энергия и материалы</a:t>
            </a:r>
          </a:p>
        </p:txBody>
      </p:sp>
      <p:sp>
        <p:nvSpPr>
          <p:cNvPr id="25" name="bks-401">
            <a:extLst xmlns:a="http://schemas.openxmlformats.org/drawingml/2006/main">
              <a:ext uri="{FF2B5EF4-FFF2-40B4-BE49-F238E27FC236}">
                <a16:creationId xmlns:a16="http://schemas.microsoft.com/office/drawing/2014/main" id="{A8524337-6C4F-434B-9E16-4E220A46F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5448300"/>
            <a:ext cx="2647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5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Россия—Индия • Ганг • биоценозы</a:t>
            </a:r>
          </a:p>
        </p:txBody>
      </p:sp>
    </p:spTree>
    <p:extLst>
      <p:ext uri="{BB962C8B-B14F-4D97-AF65-F5344CB8AC3E}">
        <p14:creationId xmlns:p14="http://schemas.microsoft.com/office/powerpoint/2010/main" val="161287072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bks-402">
            <a:extLst xmlns:a="http://schemas.openxmlformats.org/drawingml/2006/main">
              <a:ext uri="{FF2B5EF4-FFF2-40B4-BE49-F238E27FC236}">
                <a16:creationId xmlns:a16="http://schemas.microsoft.com/office/drawing/2014/main" id="{76036067-D13E-40C5-8250-DE54C475F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403">
            <a:extLst xmlns:a="http://schemas.openxmlformats.org/drawingml/2006/main">
              <a:ext uri="{FF2B5EF4-FFF2-40B4-BE49-F238E27FC236}">
                <a16:creationId xmlns:a16="http://schemas.microsoft.com/office/drawing/2014/main" id="{8C9DC4DA-02C2-4BBB-B34F-9AC0C7B40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16</a:t>
            </a:r>
          </a:p>
        </p:txBody>
      </p:sp>
      <p:sp>
        <p:nvSpPr>
          <p:cNvPr id="3" name="bks-404">
            <a:extLst xmlns:a="http://schemas.openxmlformats.org/drawingml/2006/main">
              <a:ext uri="{FF2B5EF4-FFF2-40B4-BE49-F238E27FC236}">
                <a16:creationId xmlns:a16="http://schemas.microsoft.com/office/drawing/2014/main" id="{35F697BA-85BA-4164-BECB-9BD2DBB69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FIELD‑741 — другое адресное пространство</a:t>
            </a:r>
          </a:p>
        </p:txBody>
      </p:sp>
      <p:sp>
        <p:nvSpPr>
          <p:cNvPr id="4" name="bks-405">
            <a:extLst xmlns:a="http://schemas.openxmlformats.org/drawingml/2006/main">
              <a:ext uri="{FF2B5EF4-FFF2-40B4-BE49-F238E27FC236}">
                <a16:creationId xmlns:a16="http://schemas.microsoft.com/office/drawing/2014/main" id="{C266DAE2-E1F1-4CA4-9DC5-1D8B10EE7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13 семейств поля × 19 базовых узлов × три состояния D/K/R</a:t>
            </a:r>
          </a:p>
        </p:txBody>
      </p:sp>
      <p:sp>
        <p:nvSpPr>
          <p:cNvPr id="5" name="bks-406">
            <a:extLst xmlns:a="http://schemas.openxmlformats.org/drawingml/2006/main">
              <a:ext uri="{FF2B5EF4-FFF2-40B4-BE49-F238E27FC236}">
                <a16:creationId xmlns:a16="http://schemas.microsoft.com/office/drawing/2014/main" id="{112E712E-1955-4F87-9081-C265E5FC3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407">
            <a:extLst xmlns:a="http://schemas.openxmlformats.org/drawingml/2006/main">
              <a:ext uri="{FF2B5EF4-FFF2-40B4-BE49-F238E27FC236}">
                <a16:creationId xmlns:a16="http://schemas.microsoft.com/office/drawing/2014/main" id="{18367B77-9B31-49A4-8DC8-69A110BA9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408">
            <a:extLst xmlns:a="http://schemas.openxmlformats.org/drawingml/2006/main">
              <a:ext uri="{FF2B5EF4-FFF2-40B4-BE49-F238E27FC236}">
                <a16:creationId xmlns:a16="http://schemas.microsoft.com/office/drawing/2014/main" id="{BE56144B-ADDD-4605-B423-7BA3B171D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8" name="bks-409">
            <a:extLst xmlns:a="http://schemas.openxmlformats.org/drawingml/2006/main">
              <a:ext uri="{FF2B5EF4-FFF2-40B4-BE49-F238E27FC236}">
                <a16:creationId xmlns:a16="http://schemas.microsoft.com/office/drawing/2014/main" id="{55FE71D4-E981-4BDF-A213-39348450F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431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13 СЕМЕЙСТВ</a:t>
            </a:r>
          </a:p>
        </p:txBody>
      </p:sp>
      <p:sp>
        <p:nvSpPr>
          <p:cNvPr id="9" name="bks-410">
            <a:extLst xmlns:a="http://schemas.openxmlformats.org/drawingml/2006/main">
              <a:ext uri="{FF2B5EF4-FFF2-40B4-BE49-F238E27FC236}">
                <a16:creationId xmlns:a16="http://schemas.microsoft.com/office/drawing/2014/main" id="{103A525F-B0D5-4CC4-A691-0322A1C7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00300"/>
            <a:ext cx="40005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S01 Единство и управление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S02 Смысл и ценности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S03 Время и циклы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S04 Энергия и ресурсы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S05 Информация и данные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S06 Человек и сознание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S07 Кооперация и сети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S08 Баланс и устойчивость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S09 Эволюция и инновации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S10 Созидание и производство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S11 Навигация и стратегия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S12 Жизнь и экология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S13 Безопасность и целостность</a:t>
            </a:r>
          </a:p>
        </p:txBody>
      </p:sp>
      <p:sp>
        <p:nvSpPr>
          <p:cNvPr id="10" name="bks-411">
            <a:extLst xmlns:a="http://schemas.openxmlformats.org/drawingml/2006/main">
              <a:ext uri="{FF2B5EF4-FFF2-40B4-BE49-F238E27FC236}">
                <a16:creationId xmlns:a16="http://schemas.microsoft.com/office/drawing/2014/main" id="{E6CBB70D-23C5-4F79-8D63-133751172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431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19 УЗЛОВ</a:t>
            </a:r>
          </a:p>
        </p:txBody>
      </p:sp>
      <p:sp>
        <p:nvSpPr>
          <p:cNvPr id="11" name="bks-412">
            <a:extLst xmlns:a="http://schemas.openxmlformats.org/drawingml/2006/main">
              <a:ext uri="{FF2B5EF4-FFF2-40B4-BE49-F238E27FC236}">
                <a16:creationId xmlns:a16="http://schemas.microsoft.com/office/drawing/2014/main" id="{9A303A9A-9277-4E86-A902-919350FFC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457450"/>
            <a:ext cx="1752600" cy="2343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N01 Субъект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N02 Цель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N03 Граница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N04 Ресурс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N05 Сигнал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N06 Знание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N07 Решение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N08 Действие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N09 Обрат. связь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N10 Риск</a:t>
            </a:r>
          </a:p>
        </p:txBody>
      </p:sp>
      <p:sp>
        <p:nvSpPr>
          <p:cNvPr id="12" name="bks-413">
            <a:extLst xmlns:a="http://schemas.openxmlformats.org/drawingml/2006/main">
              <a:ext uri="{FF2B5EF4-FFF2-40B4-BE49-F238E27FC236}">
                <a16:creationId xmlns:a16="http://schemas.microsoft.com/office/drawing/2014/main" id="{EA96F746-9914-4296-895A-4D02A951A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457450"/>
            <a:ext cx="17145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N11 Доверие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N12 Кооперация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N13 Инфра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N14 Стандарт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N15 Финансы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N16 Кадры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N17 Технология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N18 Среда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N19 Результат</a:t>
            </a:r>
          </a:p>
        </p:txBody>
      </p:sp>
      <p:sp>
        <p:nvSpPr>
          <p:cNvPr id="13" name="bks-414">
            <a:extLst xmlns:a="http://schemas.openxmlformats.org/drawingml/2006/main">
              <a:ext uri="{FF2B5EF4-FFF2-40B4-BE49-F238E27FC236}">
                <a16:creationId xmlns:a16="http://schemas.microsoft.com/office/drawing/2014/main" id="{825DBE3B-0A79-47C2-B80D-796302EF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94310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3 СОСТОЯНИЯ</a:t>
            </a:r>
          </a:p>
        </p:txBody>
      </p:sp>
      <p:sp>
        <p:nvSpPr>
          <p:cNvPr id="14" name="bks-415">
            <a:extLst xmlns:a="http://schemas.openxmlformats.org/drawingml/2006/main">
              <a:ext uri="{FF2B5EF4-FFF2-40B4-BE49-F238E27FC236}">
                <a16:creationId xmlns:a16="http://schemas.microsoft.com/office/drawing/2014/main" id="{D7D5371D-59AE-4E7C-986D-A59E3DEC1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5336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15" name="bks-416">
            <a:extLst xmlns:a="http://schemas.openxmlformats.org/drawingml/2006/main">
              <a:ext uri="{FF2B5EF4-FFF2-40B4-BE49-F238E27FC236}">
                <a16:creationId xmlns:a16="http://schemas.microsoft.com/office/drawing/2014/main" id="{F68C9174-4CD0-4026-8E45-02B4F99AF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514600"/>
            <a:ext cx="2266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Диагностика</a:t>
            </a:r>
          </a:p>
        </p:txBody>
      </p:sp>
      <p:sp>
        <p:nvSpPr>
          <p:cNvPr id="16" name="bks-417">
            <a:extLst xmlns:a="http://schemas.openxmlformats.org/drawingml/2006/main">
              <a:ext uri="{FF2B5EF4-FFF2-40B4-BE49-F238E27FC236}">
                <a16:creationId xmlns:a16="http://schemas.microsoft.com/office/drawing/2014/main" id="{F5F45DEE-CCD5-4F17-B83C-35B86A2B3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8765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 = .40C + .35Q + .25T</a:t>
            </a:r>
          </a:p>
        </p:txBody>
      </p:sp>
      <p:sp>
        <p:nvSpPr>
          <p:cNvPr id="17" name="bks-418">
            <a:extLst xmlns:a="http://schemas.openxmlformats.org/drawingml/2006/main">
              <a:ext uri="{FF2B5EF4-FFF2-40B4-BE49-F238E27FC236}">
                <a16:creationId xmlns:a16="http://schemas.microsoft.com/office/drawing/2014/main" id="{0A0AEA58-A9FD-49DD-9367-84B32D469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5147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K</a:t>
            </a:r>
          </a:p>
        </p:txBody>
      </p:sp>
      <p:sp>
        <p:nvSpPr>
          <p:cNvPr id="18" name="bks-419">
            <a:extLst xmlns:a="http://schemas.openxmlformats.org/drawingml/2006/main">
              <a:ext uri="{FF2B5EF4-FFF2-40B4-BE49-F238E27FC236}">
                <a16:creationId xmlns:a16="http://schemas.microsoft.com/office/drawing/2014/main" id="{21747E86-F4DA-4A54-9ABE-D20E04B6E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495675"/>
            <a:ext cx="2266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Координация</a:t>
            </a:r>
          </a:p>
        </p:txBody>
      </p:sp>
      <p:sp>
        <p:nvSpPr>
          <p:cNvPr id="19" name="bks-420">
            <a:extLst xmlns:a="http://schemas.openxmlformats.org/drawingml/2006/main">
              <a:ext uri="{FF2B5EF4-FFF2-40B4-BE49-F238E27FC236}">
                <a16:creationId xmlns:a16="http://schemas.microsoft.com/office/drawing/2014/main" id="{C40D334A-1CB5-464A-9E56-FE184689A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85762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K = .40A + .30L + .30R</a:t>
            </a:r>
          </a:p>
        </p:txBody>
      </p:sp>
      <p:sp>
        <p:nvSpPr>
          <p:cNvPr id="20" name="bks-421">
            <a:extLst xmlns:a="http://schemas.openxmlformats.org/drawingml/2006/main">
              <a:ext uri="{FF2B5EF4-FFF2-40B4-BE49-F238E27FC236}">
                <a16:creationId xmlns:a16="http://schemas.microsoft.com/office/drawing/2014/main" id="{1D8C98C2-D277-4C9B-83BB-39318F13A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4958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</a:t>
            </a:r>
          </a:p>
        </p:txBody>
      </p:sp>
      <p:sp>
        <p:nvSpPr>
          <p:cNvPr id="21" name="bks-422">
            <a:extLst xmlns:a="http://schemas.openxmlformats.org/drawingml/2006/main">
              <a:ext uri="{FF2B5EF4-FFF2-40B4-BE49-F238E27FC236}">
                <a16:creationId xmlns:a16="http://schemas.microsoft.com/office/drawing/2014/main" id="{9F3005DC-8302-4612-95C2-FD3225AB8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476750"/>
            <a:ext cx="2266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Развитие</a:t>
            </a:r>
          </a:p>
        </p:txBody>
      </p:sp>
      <p:sp>
        <p:nvSpPr>
          <p:cNvPr id="22" name="bks-423">
            <a:extLst xmlns:a="http://schemas.openxmlformats.org/drawingml/2006/main">
              <a:ext uri="{FF2B5EF4-FFF2-40B4-BE49-F238E27FC236}">
                <a16:creationId xmlns:a16="http://schemas.microsoft.com/office/drawing/2014/main" id="{52656CA7-6817-4C6B-8808-5D7C625C8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8387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R = .40G + .30S + .30V</a:t>
            </a:r>
          </a:p>
        </p:txBody>
      </p:sp>
      <p:sp>
        <p:nvSpPr>
          <p:cNvPr id="23" name="bks-424">
            <a:extLst xmlns:a="http://schemas.openxmlformats.org/drawingml/2006/main">
              <a:ext uri="{FF2B5EF4-FFF2-40B4-BE49-F238E27FC236}">
                <a16:creationId xmlns:a16="http://schemas.microsoft.com/office/drawing/2014/main" id="{3C08F349-2DB0-4A31-B8C7-66EB6FBB6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829300"/>
            <a:ext cx="74676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24" name="bks-425">
            <a:extLst xmlns:a="http://schemas.openxmlformats.org/drawingml/2006/main">
              <a:ext uri="{FF2B5EF4-FFF2-40B4-BE49-F238E27FC236}">
                <a16:creationId xmlns:a16="http://schemas.microsoft.com/office/drawing/2014/main" id="{91075769-37C9-4F96-83C6-0952FACCA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5829300"/>
            <a:ext cx="66675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25" name="bks-426">
            <a:extLst xmlns:a="http://schemas.openxmlformats.org/drawingml/2006/main">
              <a:ext uri="{FF2B5EF4-FFF2-40B4-BE49-F238E27FC236}">
                <a16:creationId xmlns:a16="http://schemas.microsoft.com/office/drawing/2014/main" id="{3BB4F2EF-798A-40D9-8CA0-B859A083C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5905500"/>
            <a:ext cx="716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31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FIELD:S01:N01:D — семья поля / базовый узел / режим работы</a:t>
            </a:r>
          </a:p>
        </p:txBody>
      </p:sp>
    </p:spTree>
    <p:extLst>
      <p:ext uri="{BB962C8B-B14F-4D97-AF65-F5344CB8AC3E}">
        <p14:creationId xmlns:p14="http://schemas.microsoft.com/office/powerpoint/2010/main" val="101761515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bks-427">
            <a:extLst xmlns:a="http://schemas.openxmlformats.org/drawingml/2006/main">
              <a:ext uri="{FF2B5EF4-FFF2-40B4-BE49-F238E27FC236}">
                <a16:creationId xmlns:a16="http://schemas.microsoft.com/office/drawing/2014/main" id="{34827F6F-5E7A-4655-8CDB-CC158E124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428">
            <a:extLst xmlns:a="http://schemas.openxmlformats.org/drawingml/2006/main">
              <a:ext uri="{FF2B5EF4-FFF2-40B4-BE49-F238E27FC236}">
                <a16:creationId xmlns:a16="http://schemas.microsoft.com/office/drawing/2014/main" id="{C0FF530B-8C21-44D3-8850-A149579D0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17</a:t>
            </a:r>
          </a:p>
        </p:txBody>
      </p:sp>
      <p:sp>
        <p:nvSpPr>
          <p:cNvPr id="3" name="bks-429">
            <a:extLst xmlns:a="http://schemas.openxmlformats.org/drawingml/2006/main">
              <a:ext uri="{FF2B5EF4-FFF2-40B4-BE49-F238E27FC236}">
                <a16:creationId xmlns:a16="http://schemas.microsoft.com/office/drawing/2014/main" id="{21810946-882C-433B-BF70-C5DB40448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BAL и FIELD соединяет crosswalk</a:t>
            </a:r>
          </a:p>
        </p:txBody>
      </p:sp>
      <p:sp>
        <p:nvSpPr>
          <p:cNvPr id="4" name="bks-430">
            <a:extLst xmlns:a="http://schemas.openxmlformats.org/drawingml/2006/main">
              <a:ext uri="{FF2B5EF4-FFF2-40B4-BE49-F238E27FC236}">
                <a16:creationId xmlns:a16="http://schemas.microsoft.com/office/drawing/2014/main" id="{E892FB02-21CB-4938-AFAC-E0205E0DB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Равная мощность 741 не создаёт тождества; связь имеет тип, условие, версию и доказательство</a:t>
            </a:r>
          </a:p>
        </p:txBody>
      </p:sp>
      <p:sp>
        <p:nvSpPr>
          <p:cNvPr id="5" name="bks-431">
            <a:extLst xmlns:a="http://schemas.openxmlformats.org/drawingml/2006/main">
              <a:ext uri="{FF2B5EF4-FFF2-40B4-BE49-F238E27FC236}">
                <a16:creationId xmlns:a16="http://schemas.microsoft.com/office/drawing/2014/main" id="{F9423CF0-28F0-4C53-A652-944B40B12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432">
            <a:extLst xmlns:a="http://schemas.openxmlformats.org/drawingml/2006/main">
              <a:ext uri="{FF2B5EF4-FFF2-40B4-BE49-F238E27FC236}">
                <a16:creationId xmlns:a16="http://schemas.microsoft.com/office/drawing/2014/main" id="{37A6E983-E56A-4297-AF6F-1B4DF2B7A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433">
            <a:extLst xmlns:a="http://schemas.openxmlformats.org/drawingml/2006/main">
              <a:ext uri="{FF2B5EF4-FFF2-40B4-BE49-F238E27FC236}">
                <a16:creationId xmlns:a16="http://schemas.microsoft.com/office/drawing/2014/main" id="{B1DCA9FC-CCAC-4985-BDBD-5A50B78CF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8" name="bks-434">
            <a:extLst xmlns:a="http://schemas.openxmlformats.org/drawingml/2006/main">
              <a:ext uri="{FF2B5EF4-FFF2-40B4-BE49-F238E27FC236}">
                <a16:creationId xmlns:a16="http://schemas.microsoft.com/office/drawing/2014/main" id="{657A8869-98C9-4371-AB88-E0FB2E792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3143250" cy="2419350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9" name="bks-435">
            <a:extLst xmlns:a="http://schemas.openxmlformats.org/drawingml/2006/main">
              <a:ext uri="{FF2B5EF4-FFF2-40B4-BE49-F238E27FC236}">
                <a16:creationId xmlns:a16="http://schemas.microsoft.com/office/drawing/2014/main" id="{AA313BD1-64C9-40E3-B241-D7FBE980D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BAL:C09:B04:S3</a:t>
            </a:r>
          </a:p>
        </p:txBody>
      </p:sp>
      <p:sp>
        <p:nvSpPr>
          <p:cNvPr id="10" name="bks-436">
            <a:extLst xmlns:a="http://schemas.openxmlformats.org/drawingml/2006/main">
              <a:ext uri="{FF2B5EF4-FFF2-40B4-BE49-F238E27FC236}">
                <a16:creationId xmlns:a16="http://schemas.microsoft.com/office/drawing/2014/main" id="{2014E786-DCDD-412C-A02C-E423E7527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90850"/>
            <a:ext cx="25336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Вода и гидросфера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Природа ↔ техносфера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Глобальный уровень</a:t>
            </a:r>
          </a:p>
        </p:txBody>
      </p:sp>
      <p:sp>
        <p:nvSpPr>
          <p:cNvPr id="11" name="bks-437">
            <a:extLst xmlns:a="http://schemas.openxmlformats.org/drawingml/2006/main">
              <a:ext uri="{FF2B5EF4-FFF2-40B4-BE49-F238E27FC236}">
                <a16:creationId xmlns:a16="http://schemas.microsoft.com/office/drawing/2014/main" id="{EF23D6BA-6C63-4A3B-BA28-FA403D586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66900"/>
            <a:ext cx="3143250" cy="285750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12" name="bks-438">
            <a:extLst xmlns:a="http://schemas.openxmlformats.org/drawingml/2006/main">
              <a:ext uri="{FF2B5EF4-FFF2-40B4-BE49-F238E27FC236}">
                <a16:creationId xmlns:a16="http://schemas.microsoft.com/office/drawing/2014/main" id="{B84B511F-6843-4932-860A-94B2AF463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14550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MAP‑BAL‑FIELD‑0001</a:t>
            </a:r>
          </a:p>
        </p:txBody>
      </p:sp>
      <p:sp>
        <p:nvSpPr>
          <p:cNvPr id="13" name="bks-439">
            <a:extLst xmlns:a="http://schemas.openxmlformats.org/drawingml/2006/main">
              <a:ext uri="{FF2B5EF4-FFF2-40B4-BE49-F238E27FC236}">
                <a16:creationId xmlns:a16="http://schemas.microsoft.com/office/drawing/2014/main" id="{D3B99ADB-5771-4720-AE3A-5FA226A62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724150"/>
            <a:ext cx="23812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4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relation: composite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condition: бассейн / период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версия и владелец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источник и тесты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Draft → Approved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round‑trip проверка</a:t>
            </a:r>
          </a:p>
        </p:txBody>
      </p:sp>
      <p:sp>
        <p:nvSpPr>
          <p:cNvPr id="14" name="bks-440">
            <a:extLst xmlns:a="http://schemas.openxmlformats.org/drawingml/2006/main">
              <a:ext uri="{FF2B5EF4-FFF2-40B4-BE49-F238E27FC236}">
                <a16:creationId xmlns:a16="http://schemas.microsoft.com/office/drawing/2014/main" id="{597EDF49-153F-462E-A2A4-9299EAB27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076450"/>
            <a:ext cx="3143250" cy="2419350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5" name="bks-441">
            <a:extLst xmlns:a="http://schemas.openxmlformats.org/drawingml/2006/main">
              <a:ext uri="{FF2B5EF4-FFF2-40B4-BE49-F238E27FC236}">
                <a16:creationId xmlns:a16="http://schemas.microsoft.com/office/drawing/2014/main" id="{0DA42804-C209-4C10-8254-505666293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343150"/>
            <a:ext cx="2724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FIELD</a:t>
            </a:r>
          </a:p>
        </p:txBody>
      </p:sp>
      <p:sp>
        <p:nvSpPr>
          <p:cNvPr id="16" name="bks-442">
            <a:extLst xmlns:a="http://schemas.openxmlformats.org/drawingml/2006/main">
              <a:ext uri="{FF2B5EF4-FFF2-40B4-BE49-F238E27FC236}">
                <a16:creationId xmlns:a16="http://schemas.microsoft.com/office/drawing/2014/main" id="{DBB8C703-2CD8-4E7E-A534-E5E449E9C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990850"/>
            <a:ext cx="25336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5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S12:N18:D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+ S05:N06:K</a:t>
            </a:r>
          </a:p>
          <a:p xmlns:a="http://schemas.openxmlformats.org/drawingml/2006/main">
            <a:pPr algn="ctr">
              <a:lnSpc>
                <a:spcPct val="115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+ S10:N17:R</a:t>
            </a:r>
          </a:p>
        </p:txBody>
      </p:sp>
      <p:sp>
        <p:nvSpPr>
          <p:cNvPr id="17" name="bks-443">
            <a:extLst xmlns:a="http://schemas.openxmlformats.org/drawingml/2006/main">
              <a:ext uri="{FF2B5EF4-FFF2-40B4-BE49-F238E27FC236}">
                <a16:creationId xmlns:a16="http://schemas.microsoft.com/office/drawing/2014/main" id="{F8E31059-AF0C-4DBF-807D-2F7C963BE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2575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8" name="bks-444">
            <a:extLst xmlns:a="http://schemas.openxmlformats.org/drawingml/2006/main">
              <a:ext uri="{FF2B5EF4-FFF2-40B4-BE49-F238E27FC236}">
                <a16:creationId xmlns:a16="http://schemas.microsoft.com/office/drawing/2014/main" id="{100BE76A-CEFA-428E-85BF-73FD75D1F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257550"/>
            <a:ext cx="6858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9" name="bks-445">
            <a:extLst xmlns:a="http://schemas.openxmlformats.org/drawingml/2006/main">
              <a:ext uri="{FF2B5EF4-FFF2-40B4-BE49-F238E27FC236}">
                <a16:creationId xmlns:a16="http://schemas.microsoft.com/office/drawing/2014/main" id="{2D442804-8D19-4396-8A61-320D54D23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353050"/>
            <a:ext cx="79248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20" name="bks-446">
            <a:extLst xmlns:a="http://schemas.openxmlformats.org/drawingml/2006/main">
              <a:ext uri="{FF2B5EF4-FFF2-40B4-BE49-F238E27FC236}">
                <a16:creationId xmlns:a16="http://schemas.microsoft.com/office/drawing/2014/main" id="{37E0F330-39A2-4E33-A0F5-F46B92E42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353050"/>
            <a:ext cx="66675" cy="590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21" name="bks-447">
            <a:extLst xmlns:a="http://schemas.openxmlformats.org/drawingml/2006/main">
              <a:ext uri="{FF2B5EF4-FFF2-40B4-BE49-F238E27FC236}">
                <a16:creationId xmlns:a16="http://schemas.microsoft.com/office/drawing/2014/main" id="{8554D9E2-536C-494F-B8E5-12261DB24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5429250"/>
            <a:ext cx="7620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424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close ≠ exact  •  составная связь хранит формулу  •  noMatch допустим и видим</a:t>
            </a:r>
          </a:p>
        </p:txBody>
      </p:sp>
    </p:spTree>
    <p:extLst>
      <p:ext uri="{BB962C8B-B14F-4D97-AF65-F5344CB8AC3E}">
        <p14:creationId xmlns:p14="http://schemas.microsoft.com/office/powerpoint/2010/main" val="18639402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bks-448">
            <a:extLst xmlns:a="http://schemas.openxmlformats.org/drawingml/2006/main">
              <a:ext uri="{FF2B5EF4-FFF2-40B4-BE49-F238E27FC236}">
                <a16:creationId xmlns:a16="http://schemas.microsoft.com/office/drawing/2014/main" id="{9AC383BF-A7D0-41CA-B66E-A38515DE5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449">
            <a:extLst xmlns:a="http://schemas.openxmlformats.org/drawingml/2006/main">
              <a:ext uri="{FF2B5EF4-FFF2-40B4-BE49-F238E27FC236}">
                <a16:creationId xmlns:a16="http://schemas.microsoft.com/office/drawing/2014/main" id="{09B38D8C-29BA-4209-A62D-B3CAAFB2A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18</a:t>
            </a:r>
          </a:p>
        </p:txBody>
      </p:sp>
      <p:sp>
        <p:nvSpPr>
          <p:cNvPr id="3" name="bks-450">
            <a:extLst xmlns:a="http://schemas.openxmlformats.org/drawingml/2006/main">
              <a:ext uri="{FF2B5EF4-FFF2-40B4-BE49-F238E27FC236}">
                <a16:creationId xmlns:a16="http://schemas.microsoft.com/office/drawing/2014/main" id="{C147257D-CA21-4527-98FC-4A3BF0FB2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ОРИОН 22:22 — общий язык связей</a:t>
            </a:r>
          </a:p>
        </p:txBody>
      </p:sp>
      <p:sp>
        <p:nvSpPr>
          <p:cNvPr id="4" name="bks-451">
            <a:extLst xmlns:a="http://schemas.openxmlformats.org/drawingml/2006/main">
              <a:ext uri="{FF2B5EF4-FFF2-40B4-BE49-F238E27FC236}">
                <a16:creationId xmlns:a16="http://schemas.microsoft.com/office/drawing/2014/main" id="{60A9F9A2-C575-40F7-9CF4-8281A0C44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22 независимые оси ↔ 22 проверяемых результата от ценности до прав и памяти</a:t>
            </a:r>
          </a:p>
        </p:txBody>
      </p:sp>
      <p:sp>
        <p:nvSpPr>
          <p:cNvPr id="5" name="bks-452">
            <a:extLst xmlns:a="http://schemas.openxmlformats.org/drawingml/2006/main">
              <a:ext uri="{FF2B5EF4-FFF2-40B4-BE49-F238E27FC236}">
                <a16:creationId xmlns:a16="http://schemas.microsoft.com/office/drawing/2014/main" id="{77026216-8209-4B72-8F23-39FBF744B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453">
            <a:extLst xmlns:a="http://schemas.openxmlformats.org/drawingml/2006/main">
              <a:ext uri="{FF2B5EF4-FFF2-40B4-BE49-F238E27FC236}">
                <a16:creationId xmlns:a16="http://schemas.microsoft.com/office/drawing/2014/main" id="{A09EDE7E-1D5A-4634-B8AA-27F881B02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454">
            <a:extLst xmlns:a="http://schemas.openxmlformats.org/drawingml/2006/main">
              <a:ext uri="{FF2B5EF4-FFF2-40B4-BE49-F238E27FC236}">
                <a16:creationId xmlns:a16="http://schemas.microsoft.com/office/drawing/2014/main" id="{86928837-8E50-4161-B56D-F7C050E4B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8" name="bks-455">
            <a:extLst xmlns:a="http://schemas.openxmlformats.org/drawingml/2006/main">
              <a:ext uri="{FF2B5EF4-FFF2-40B4-BE49-F238E27FC236}">
                <a16:creationId xmlns:a16="http://schemas.microsoft.com/office/drawing/2014/main" id="{8B71A92B-15FC-4F6C-853B-3D04045A8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33550"/>
            <a:ext cx="107442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bks-456">
            <a:extLst xmlns:a="http://schemas.openxmlformats.org/drawingml/2006/main">
              <a:ext uri="{FF2B5EF4-FFF2-40B4-BE49-F238E27FC236}">
                <a16:creationId xmlns:a16="http://schemas.microsoft.com/office/drawing/2014/main" id="{6E516D54-E230-4B41-8C9E-256B786E6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33550"/>
            <a:ext cx="11430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10" name="bks-457">
            <a:extLst xmlns:a="http://schemas.openxmlformats.org/drawingml/2006/main">
              <a:ext uri="{FF2B5EF4-FFF2-40B4-BE49-F238E27FC236}">
                <a16:creationId xmlns:a16="http://schemas.microsoft.com/office/drawing/2014/main" id="{B9435BF0-6967-4500-A8B8-477A43824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90500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СМЫСЛ</a:t>
            </a:r>
          </a:p>
        </p:txBody>
      </p:sp>
      <p:sp>
        <p:nvSpPr>
          <p:cNvPr id="11" name="bks-458">
            <a:extLst xmlns:a="http://schemas.openxmlformats.org/drawingml/2006/main">
              <a:ext uri="{FF2B5EF4-FFF2-40B4-BE49-F238E27FC236}">
                <a16:creationId xmlns:a16="http://schemas.microsoft.com/office/drawing/2014/main" id="{AAA5164E-66AC-4576-AE9E-79182B722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186690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VAL • NEE • GOA • BEN</a:t>
            </a:r>
          </a:p>
        </p:txBody>
      </p:sp>
      <p:sp>
        <p:nvSpPr>
          <p:cNvPr id="12" name="bks-459">
            <a:extLst xmlns:a="http://schemas.openxmlformats.org/drawingml/2006/main">
              <a:ext uri="{FF2B5EF4-FFF2-40B4-BE49-F238E27FC236}">
                <a16:creationId xmlns:a16="http://schemas.microsoft.com/office/drawing/2014/main" id="{F3433C27-0740-452C-98CE-7DFD82329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66900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ценность • потребность • цель • получатель</a:t>
            </a:r>
          </a:p>
        </p:txBody>
      </p:sp>
      <p:sp>
        <p:nvSpPr>
          <p:cNvPr id="13" name="bks-460">
            <a:extLst xmlns:a="http://schemas.openxmlformats.org/drawingml/2006/main">
              <a:ext uri="{FF2B5EF4-FFF2-40B4-BE49-F238E27FC236}">
                <a16:creationId xmlns:a16="http://schemas.microsoft.com/office/drawing/2014/main" id="{5651F48C-C1BC-4009-950E-F4D46B478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00325"/>
            <a:ext cx="107442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bks-461">
            <a:extLst xmlns:a="http://schemas.openxmlformats.org/drawingml/2006/main">
              <a:ext uri="{FF2B5EF4-FFF2-40B4-BE49-F238E27FC236}">
                <a16:creationId xmlns:a16="http://schemas.microsoft.com/office/drawing/2014/main" id="{818075F5-C986-4653-A77C-932DBB06A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00325"/>
            <a:ext cx="11430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5" name="bks-462">
            <a:extLst xmlns:a="http://schemas.openxmlformats.org/drawingml/2006/main">
              <a:ext uri="{FF2B5EF4-FFF2-40B4-BE49-F238E27FC236}">
                <a16:creationId xmlns:a16="http://schemas.microsoft.com/office/drawing/2014/main" id="{6984A321-27A5-4E89-8BF9-DE7BA76B1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771775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ЗНАНИЕ</a:t>
            </a:r>
          </a:p>
        </p:txBody>
      </p:sp>
      <p:sp>
        <p:nvSpPr>
          <p:cNvPr id="16" name="bks-463">
            <a:extLst xmlns:a="http://schemas.openxmlformats.org/drawingml/2006/main">
              <a:ext uri="{FF2B5EF4-FFF2-40B4-BE49-F238E27FC236}">
                <a16:creationId xmlns:a16="http://schemas.microsoft.com/office/drawing/2014/main" id="{2BA5A4C5-5CCE-497E-9F4E-164FB6B0E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733675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DOM • OBJ • AGT • GEO • TIM</a:t>
            </a:r>
          </a:p>
        </p:txBody>
      </p:sp>
      <p:sp>
        <p:nvSpPr>
          <p:cNvPr id="17" name="bks-464">
            <a:extLst xmlns:a="http://schemas.openxmlformats.org/drawingml/2006/main">
              <a:ext uri="{FF2B5EF4-FFF2-40B4-BE49-F238E27FC236}">
                <a16:creationId xmlns:a16="http://schemas.microsoft.com/office/drawing/2014/main" id="{EB741899-BF95-4C3B-A19E-3E98CD532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733675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домен • объект • роль • территория • время</a:t>
            </a:r>
          </a:p>
        </p:txBody>
      </p:sp>
      <p:sp>
        <p:nvSpPr>
          <p:cNvPr id="18" name="bks-465">
            <a:extLst xmlns:a="http://schemas.openxmlformats.org/drawingml/2006/main">
              <a:ext uri="{FF2B5EF4-FFF2-40B4-BE49-F238E27FC236}">
                <a16:creationId xmlns:a16="http://schemas.microsoft.com/office/drawing/2014/main" id="{D8F91ACA-EF23-44AB-953E-587C82469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67100"/>
            <a:ext cx="107442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9" name="bks-466">
            <a:extLst xmlns:a="http://schemas.openxmlformats.org/drawingml/2006/main">
              <a:ext uri="{FF2B5EF4-FFF2-40B4-BE49-F238E27FC236}">
                <a16:creationId xmlns:a16="http://schemas.microsoft.com/office/drawing/2014/main" id="{1B2713DD-9154-4E0C-AE85-0EA5F4516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67100"/>
            <a:ext cx="11430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20" name="bks-467">
            <a:extLst xmlns:a="http://schemas.openxmlformats.org/drawingml/2006/main">
              <a:ext uri="{FF2B5EF4-FFF2-40B4-BE49-F238E27FC236}">
                <a16:creationId xmlns:a16="http://schemas.microsoft.com/office/drawing/2014/main" id="{BF4BB5CE-013D-485B-9CBD-F9DF8E6DA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3855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21" name="bks-468">
            <a:extLst xmlns:a="http://schemas.openxmlformats.org/drawingml/2006/main">
              <a:ext uri="{FF2B5EF4-FFF2-40B4-BE49-F238E27FC236}">
                <a16:creationId xmlns:a16="http://schemas.microsoft.com/office/drawing/2014/main" id="{DE9EFEDE-F69C-4970-AF45-693E9B3FF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60045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SIT • IND • SCN • RSK • DEC</a:t>
            </a:r>
          </a:p>
        </p:txBody>
      </p:sp>
      <p:sp>
        <p:nvSpPr>
          <p:cNvPr id="22" name="bks-469">
            <a:extLst xmlns:a="http://schemas.openxmlformats.org/drawingml/2006/main">
              <a:ext uri="{FF2B5EF4-FFF2-40B4-BE49-F238E27FC236}">
                <a16:creationId xmlns:a16="http://schemas.microsoft.com/office/drawing/2014/main" id="{EA93E3EA-8637-4CBD-BDE2-F6BFF15A5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00450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ситуация • показатель • сценарий • риск • акт</a:t>
            </a:r>
          </a:p>
        </p:txBody>
      </p:sp>
      <p:sp>
        <p:nvSpPr>
          <p:cNvPr id="23" name="bks-470">
            <a:extLst xmlns:a="http://schemas.openxmlformats.org/drawingml/2006/main">
              <a:ext uri="{FF2B5EF4-FFF2-40B4-BE49-F238E27FC236}">
                <a16:creationId xmlns:a16="http://schemas.microsoft.com/office/drawing/2014/main" id="{F2EC9A2B-0CFE-494A-8CB1-9AD40819F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33875"/>
            <a:ext cx="107442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4" name="bks-471">
            <a:extLst xmlns:a="http://schemas.openxmlformats.org/drawingml/2006/main">
              <a:ext uri="{FF2B5EF4-FFF2-40B4-BE49-F238E27FC236}">
                <a16:creationId xmlns:a16="http://schemas.microsoft.com/office/drawing/2014/main" id="{BCD147F1-55F2-452C-B042-A3F926B46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33875"/>
            <a:ext cx="11430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</p:sp>
      <p:sp>
        <p:nvSpPr>
          <p:cNvPr id="25" name="bks-472">
            <a:extLst xmlns:a="http://schemas.openxmlformats.org/drawingml/2006/main">
              <a:ext uri="{FF2B5EF4-FFF2-40B4-BE49-F238E27FC236}">
                <a16:creationId xmlns:a16="http://schemas.microsoft.com/office/drawing/2014/main" id="{8AC80164-A93D-4C2A-9C7E-6AFB56487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05325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2F7D63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2F7D63"/>
                </a:solidFill>
                <a:latin typeface="Aptos"/>
                <a:ea typeface="Aptos"/>
                <a:cs typeface="Aptos"/>
              </a:rPr>
              <a:t>ДЕЙСТВИЕ</a:t>
            </a:r>
          </a:p>
        </p:txBody>
      </p:sp>
      <p:sp>
        <p:nvSpPr>
          <p:cNvPr id="26" name="bks-473">
            <a:extLst xmlns:a="http://schemas.openxmlformats.org/drawingml/2006/main">
              <a:ext uri="{FF2B5EF4-FFF2-40B4-BE49-F238E27FC236}">
                <a16:creationId xmlns:a16="http://schemas.microsoft.com/office/drawing/2014/main" id="{E9A6567F-754E-487D-B203-2D6371693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467225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CAP • PRC • INI • RES • DEL</a:t>
            </a:r>
          </a:p>
        </p:txBody>
      </p:sp>
      <p:sp>
        <p:nvSpPr>
          <p:cNvPr id="27" name="bks-474">
            <a:extLst xmlns:a="http://schemas.openxmlformats.org/drawingml/2006/main">
              <a:ext uri="{FF2B5EF4-FFF2-40B4-BE49-F238E27FC236}">
                <a16:creationId xmlns:a16="http://schemas.microsoft.com/office/drawing/2014/main" id="{496E8898-E9BF-47F0-9C0D-A42D74F9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467225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2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способность • процесс • инициатива • ресурс • поставка</a:t>
            </a:r>
          </a:p>
        </p:txBody>
      </p:sp>
      <p:sp>
        <p:nvSpPr>
          <p:cNvPr id="28" name="bks-475">
            <a:extLst xmlns:a="http://schemas.openxmlformats.org/drawingml/2006/main">
              <a:ext uri="{FF2B5EF4-FFF2-40B4-BE49-F238E27FC236}">
                <a16:creationId xmlns:a16="http://schemas.microsoft.com/office/drawing/2014/main" id="{45708AE2-3511-4279-90B4-B343B75E2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00650"/>
            <a:ext cx="107442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9" name="bks-476">
            <a:extLst xmlns:a="http://schemas.openxmlformats.org/drawingml/2006/main">
              <a:ext uri="{FF2B5EF4-FFF2-40B4-BE49-F238E27FC236}">
                <a16:creationId xmlns:a16="http://schemas.microsoft.com/office/drawing/2014/main" id="{A2C871A6-66C0-44A2-B90D-8173887A7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00650"/>
            <a:ext cx="114300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30" name="bks-477">
            <a:extLst xmlns:a="http://schemas.openxmlformats.org/drawingml/2006/main">
              <a:ext uri="{FF2B5EF4-FFF2-40B4-BE49-F238E27FC236}">
                <a16:creationId xmlns:a16="http://schemas.microsoft.com/office/drawing/2014/main" id="{0C6D8123-C3C0-43F2-9571-E6F908CF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37210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ПАМЯТЬ</a:t>
            </a:r>
          </a:p>
        </p:txBody>
      </p:sp>
      <p:sp>
        <p:nvSpPr>
          <p:cNvPr id="31" name="bks-478">
            <a:extLst xmlns:a="http://schemas.openxmlformats.org/drawingml/2006/main">
              <a:ext uri="{FF2B5EF4-FFF2-40B4-BE49-F238E27FC236}">
                <a16:creationId xmlns:a16="http://schemas.microsoft.com/office/drawing/2014/main" id="{BAAAE781-9974-44C9-8A04-10B1B84EA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334000"/>
            <a:ext cx="333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REC • PRV • RGT</a:t>
            </a:r>
          </a:p>
        </p:txBody>
      </p:sp>
      <p:sp>
        <p:nvSpPr>
          <p:cNvPr id="32" name="bks-479">
            <a:extLst xmlns:a="http://schemas.openxmlformats.org/drawingml/2006/main">
              <a:ext uri="{FF2B5EF4-FFF2-40B4-BE49-F238E27FC236}">
                <a16:creationId xmlns:a16="http://schemas.microsoft.com/office/drawing/2014/main" id="{C3053AB9-A432-41AE-9582-6D4B47B3A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334000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запись • происхождение • права</a:t>
            </a:r>
          </a:p>
        </p:txBody>
      </p:sp>
    </p:spTree>
    <p:extLst>
      <p:ext uri="{BB962C8B-B14F-4D97-AF65-F5344CB8AC3E}">
        <p14:creationId xmlns:p14="http://schemas.microsoft.com/office/powerpoint/2010/main" val="4126781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bks-480">
            <a:extLst xmlns:a="http://schemas.openxmlformats.org/drawingml/2006/main">
              <a:ext uri="{FF2B5EF4-FFF2-40B4-BE49-F238E27FC236}">
                <a16:creationId xmlns:a16="http://schemas.microsoft.com/office/drawing/2014/main" id="{50BF358A-7738-4AFE-A49F-62ADC74BB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481">
            <a:extLst xmlns:a="http://schemas.openxmlformats.org/drawingml/2006/main">
              <a:ext uri="{FF2B5EF4-FFF2-40B4-BE49-F238E27FC236}">
                <a16:creationId xmlns:a16="http://schemas.microsoft.com/office/drawing/2014/main" id="{54BE9A93-898F-40D1-941F-CFF933DF5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19</a:t>
            </a:r>
          </a:p>
        </p:txBody>
      </p:sp>
      <p:sp>
        <p:nvSpPr>
          <p:cNvPr id="3" name="bks-482">
            <a:extLst xmlns:a="http://schemas.openxmlformats.org/drawingml/2006/main">
              <a:ext uri="{FF2B5EF4-FFF2-40B4-BE49-F238E27FC236}">
                <a16:creationId xmlns:a16="http://schemas.microsoft.com/office/drawing/2014/main" id="{E0AE77EE-5088-44E2-810E-5CE5A9B6D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СРЧ 19/260 измеряет среду, не личность</a:t>
            </a:r>
          </a:p>
        </p:txBody>
      </p:sp>
      <p:sp>
        <p:nvSpPr>
          <p:cNvPr id="4" name="bks-483">
            <a:extLst xmlns:a="http://schemas.openxmlformats.org/drawingml/2006/main">
              <a:ext uri="{FF2B5EF4-FFF2-40B4-BE49-F238E27FC236}">
                <a16:creationId xmlns:a16="http://schemas.microsoft.com/office/drawing/2014/main" id="{78C5C3F6-E487-4590-9BDB-70AEADDA1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13 стандартов ×14 показателей + 6 стандартов ×13 показателей = 260</a:t>
            </a:r>
          </a:p>
        </p:txBody>
      </p:sp>
      <p:sp>
        <p:nvSpPr>
          <p:cNvPr id="5" name="bks-484">
            <a:extLst xmlns:a="http://schemas.openxmlformats.org/drawingml/2006/main">
              <a:ext uri="{FF2B5EF4-FFF2-40B4-BE49-F238E27FC236}">
                <a16:creationId xmlns:a16="http://schemas.microsoft.com/office/drawing/2014/main" id="{FD0E3B63-0038-4CC8-8476-89467E6D3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485">
            <a:extLst xmlns:a="http://schemas.openxmlformats.org/drawingml/2006/main">
              <a:ext uri="{FF2B5EF4-FFF2-40B4-BE49-F238E27FC236}">
                <a16:creationId xmlns:a16="http://schemas.microsoft.com/office/drawing/2014/main" id="{D8084DFA-ACA1-4F89-A301-D63726A79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486">
            <a:extLst xmlns:a="http://schemas.openxmlformats.org/drawingml/2006/main">
              <a:ext uri="{FF2B5EF4-FFF2-40B4-BE49-F238E27FC236}">
                <a16:creationId xmlns:a16="http://schemas.microsoft.com/office/drawing/2014/main" id="{A2C1B55B-BD22-4FD9-B736-3330DD12F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8" name="bks-487">
            <a:extLst xmlns:a="http://schemas.openxmlformats.org/drawingml/2006/main">
              <a:ext uri="{FF2B5EF4-FFF2-40B4-BE49-F238E27FC236}">
                <a16:creationId xmlns:a16="http://schemas.microsoft.com/office/drawing/2014/main" id="{A5194FDC-1991-4163-B942-1385BB4CF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2381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6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6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9" name="bks-488">
            <a:extLst xmlns:a="http://schemas.openxmlformats.org/drawingml/2006/main">
              <a:ext uri="{FF2B5EF4-FFF2-40B4-BE49-F238E27FC236}">
                <a16:creationId xmlns:a16="http://schemas.microsoft.com/office/drawing/2014/main" id="{283A215F-434A-4143-B5A7-DE169B0C3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908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СТАНДАРТОВ</a:t>
            </a:r>
          </a:p>
        </p:txBody>
      </p:sp>
      <p:sp>
        <p:nvSpPr>
          <p:cNvPr id="10" name="bks-489">
            <a:extLst xmlns:a="http://schemas.openxmlformats.org/drawingml/2006/main">
              <a:ext uri="{FF2B5EF4-FFF2-40B4-BE49-F238E27FC236}">
                <a16:creationId xmlns:a16="http://schemas.microsoft.com/office/drawing/2014/main" id="{A2368535-F5C3-4362-8F5C-B165FD605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847850"/>
            <a:ext cx="2857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66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66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260</a:t>
            </a:r>
          </a:p>
        </p:txBody>
      </p:sp>
      <p:sp>
        <p:nvSpPr>
          <p:cNvPr id="11" name="bks-490">
            <a:extLst xmlns:a="http://schemas.openxmlformats.org/drawingml/2006/main">
              <a:ext uri="{FF2B5EF4-FFF2-40B4-BE49-F238E27FC236}">
                <a16:creationId xmlns:a16="http://schemas.microsoft.com/office/drawing/2014/main" id="{AF33E477-ABC1-469E-80A0-D32C3FFF4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9908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ПОКАЗАТЕЛЕЙ</a:t>
            </a:r>
          </a:p>
        </p:txBody>
      </p:sp>
      <p:sp>
        <p:nvSpPr>
          <p:cNvPr id="12" name="bks-491">
            <a:extLst xmlns:a="http://schemas.openxmlformats.org/drawingml/2006/main">
              <a:ext uri="{FF2B5EF4-FFF2-40B4-BE49-F238E27FC236}">
                <a16:creationId xmlns:a16="http://schemas.microsoft.com/office/drawing/2014/main" id="{3BE16696-802F-4F34-83B3-6FDDF2E48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790700"/>
            <a:ext cx="43815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bks-492">
            <a:extLst xmlns:a="http://schemas.openxmlformats.org/drawingml/2006/main">
              <a:ext uri="{FF2B5EF4-FFF2-40B4-BE49-F238E27FC236}">
                <a16:creationId xmlns:a16="http://schemas.microsoft.com/office/drawing/2014/main" id="{4991CE99-4A4E-43C5-AF58-A21242018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133600"/>
            <a:ext cx="3429000" cy="2514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15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01–05  Основание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06–08  Становление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09–12  Самостоятельность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13–16  Созидание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17–19  Преемственность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• условия • возможности • результаты</a:t>
            </a:r>
          </a:p>
        </p:txBody>
      </p:sp>
      <p:sp>
        <p:nvSpPr>
          <p:cNvPr id="14" name="bks-493">
            <a:extLst xmlns:a="http://schemas.openxmlformats.org/drawingml/2006/main">
              <a:ext uri="{FF2B5EF4-FFF2-40B4-BE49-F238E27FC236}">
                <a16:creationId xmlns:a16="http://schemas.microsoft.com/office/drawing/2014/main" id="{1C33D310-B82C-4C15-8B8D-10F61AB8E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53050"/>
            <a:ext cx="89535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15" name="bks-494">
            <a:extLst xmlns:a="http://schemas.openxmlformats.org/drawingml/2006/main">
              <a:ext uri="{FF2B5EF4-FFF2-40B4-BE49-F238E27FC236}">
                <a16:creationId xmlns:a16="http://schemas.microsoft.com/office/drawing/2014/main" id="{9AC859A2-43EA-4CE8-8255-997BD2DB5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53050"/>
            <a:ext cx="66675" cy="609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16" name="bks-495">
            <a:extLst xmlns:a="http://schemas.openxmlformats.org/drawingml/2006/main">
              <a:ext uri="{FF2B5EF4-FFF2-40B4-BE49-F238E27FC236}">
                <a16:creationId xmlns:a16="http://schemas.microsoft.com/office/drawing/2014/main" id="{DEBDA8BB-3993-4133-B2F1-69130FECB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429250"/>
            <a:ext cx="8648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94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Достоинство человека не зависит от профиля, кода, показателя или балла.</a:t>
            </a:r>
          </a:p>
        </p:txBody>
      </p:sp>
    </p:spTree>
    <p:extLst>
      <p:ext uri="{BB962C8B-B14F-4D97-AF65-F5344CB8AC3E}">
        <p14:creationId xmlns:p14="http://schemas.microsoft.com/office/powerpoint/2010/main" val="28042859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bks-9">
            <a:extLst xmlns:a="http://schemas.openxmlformats.org/drawingml/2006/main">
              <a:ext uri="{FF2B5EF4-FFF2-40B4-BE49-F238E27FC236}">
                <a16:creationId xmlns:a16="http://schemas.microsoft.com/office/drawing/2014/main" id="{02042C66-AD92-45B0-ABFA-EFF48DE60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0">
            <a:extLst xmlns:a="http://schemas.openxmlformats.org/drawingml/2006/main">
              <a:ext uri="{FF2B5EF4-FFF2-40B4-BE49-F238E27FC236}">
                <a16:creationId xmlns:a16="http://schemas.microsoft.com/office/drawing/2014/main" id="{6944A542-109F-4BE7-B2E1-3333D138B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02</a:t>
            </a:r>
          </a:p>
        </p:txBody>
      </p:sp>
      <p:sp>
        <p:nvSpPr>
          <p:cNvPr id="3" name="bks-11">
            <a:extLst xmlns:a="http://schemas.openxmlformats.org/drawingml/2006/main">
              <a:ext uri="{FF2B5EF4-FFF2-40B4-BE49-F238E27FC236}">
                <a16:creationId xmlns:a16="http://schemas.microsoft.com/office/drawing/2014/main" id="{700F5B42-0BB2-42EE-AB55-EEE480302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Два определения удерживают границы</a:t>
            </a:r>
          </a:p>
        </p:txBody>
      </p:sp>
      <p:sp>
        <p:nvSpPr>
          <p:cNvPr id="4" name="bks-12">
            <a:extLst xmlns:a="http://schemas.openxmlformats.org/drawingml/2006/main">
              <a:ext uri="{FF2B5EF4-FFF2-40B4-BE49-F238E27FC236}">
                <a16:creationId xmlns:a16="http://schemas.microsoft.com/office/drawing/2014/main" id="{DAD03F63-7A98-42E6-BE34-6886DBA2D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Метафоры становятся полезными только после явного определения и запрета недопустимых применений</a:t>
            </a:r>
          </a:p>
        </p:txBody>
      </p:sp>
      <p:sp>
        <p:nvSpPr>
          <p:cNvPr id="5" name="bks-13">
            <a:extLst xmlns:a="http://schemas.openxmlformats.org/drawingml/2006/main">
              <a:ext uri="{FF2B5EF4-FFF2-40B4-BE49-F238E27FC236}">
                <a16:creationId xmlns:a16="http://schemas.microsoft.com/office/drawing/2014/main" id="{1461E7AB-15C7-4FE0-8587-3F7E87637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4">
            <a:extLst xmlns:a="http://schemas.openxmlformats.org/drawingml/2006/main">
              <a:ext uri="{FF2B5EF4-FFF2-40B4-BE49-F238E27FC236}">
                <a16:creationId xmlns:a16="http://schemas.microsoft.com/office/drawing/2014/main" id="{03BF0889-F69B-4C08-877F-C45AECB18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5">
            <a:extLst xmlns:a="http://schemas.openxmlformats.org/drawingml/2006/main">
              <a:ext uri="{FF2B5EF4-FFF2-40B4-BE49-F238E27FC236}">
                <a16:creationId xmlns:a16="http://schemas.microsoft.com/office/drawing/2014/main" id="{34C826BA-2E2F-4889-9838-64991367C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8" name="bks-16">
            <a:extLst xmlns:a="http://schemas.openxmlformats.org/drawingml/2006/main">
              <a:ext uri="{FF2B5EF4-FFF2-40B4-BE49-F238E27FC236}">
                <a16:creationId xmlns:a16="http://schemas.microsoft.com/office/drawing/2014/main" id="{4FA620EC-94A0-4850-9F7C-B14274FFD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52625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СУДЬБА</a:t>
            </a:r>
          </a:p>
        </p:txBody>
      </p:sp>
      <p:sp>
        <p:nvSpPr>
          <p:cNvPr id="9" name="bks-17">
            <a:extLst xmlns:a="http://schemas.openxmlformats.org/drawingml/2006/main">
              <a:ext uri="{FF2B5EF4-FFF2-40B4-BE49-F238E27FC236}">
                <a16:creationId xmlns:a16="http://schemas.microsoft.com/office/drawing/2014/main" id="{28DA6630-82E0-445F-B32D-2783F2B5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28875"/>
            <a:ext cx="44767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43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Открытая траектория условий, выбора, случайности, отношений, действий, последствий и обучения.</a:t>
            </a:r>
          </a:p>
        </p:txBody>
      </p:sp>
      <p:sp>
        <p:nvSpPr>
          <p:cNvPr id="10" name="bks-18">
            <a:extLst xmlns:a="http://schemas.openxmlformats.org/drawingml/2006/main">
              <a:ext uri="{FF2B5EF4-FFF2-40B4-BE49-F238E27FC236}">
                <a16:creationId xmlns:a16="http://schemas.microsoft.com/office/drawing/2014/main" id="{387CD2E4-C717-4E97-837B-D9C3C9154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24300"/>
            <a:ext cx="45720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11" name="bks-19">
            <a:extLst xmlns:a="http://schemas.openxmlformats.org/drawingml/2006/main">
              <a:ext uri="{FF2B5EF4-FFF2-40B4-BE49-F238E27FC236}">
                <a16:creationId xmlns:a16="http://schemas.microsoft.com/office/drawing/2014/main" id="{A3DF9A5B-190D-4403-9350-074B90AA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24300"/>
            <a:ext cx="66675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12" name="bks-20">
            <a:extLst xmlns:a="http://schemas.openxmlformats.org/drawingml/2006/main">
              <a:ext uri="{FF2B5EF4-FFF2-40B4-BE49-F238E27FC236}">
                <a16:creationId xmlns:a16="http://schemas.microsoft.com/office/drawing/2014/main" id="{DB0DF5EC-6310-4A85-B8C2-22FDA8C4B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00500"/>
            <a:ext cx="426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31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НЕ предсказание • НЕ приговор • НЕ вычисленная роль человека</a:t>
            </a:r>
          </a:p>
        </p:txBody>
      </p:sp>
      <p:sp>
        <p:nvSpPr>
          <p:cNvPr id="13" name="bks-21">
            <a:extLst xmlns:a="http://schemas.openxmlformats.org/drawingml/2006/main">
              <a:ext uri="{FF2B5EF4-FFF2-40B4-BE49-F238E27FC236}">
                <a16:creationId xmlns:a16="http://schemas.microsoft.com/office/drawing/2014/main" id="{43052684-0DDF-41FC-8642-5D5648EE9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809750"/>
            <a:ext cx="1905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bks-22">
            <a:extLst xmlns:a="http://schemas.openxmlformats.org/drawingml/2006/main">
              <a:ext uri="{FF2B5EF4-FFF2-40B4-BE49-F238E27FC236}">
                <a16:creationId xmlns:a16="http://schemas.microsoft.com/office/drawing/2014/main" id="{205E18B6-7A5B-4CA1-8424-44F3D971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952625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ВОЗРОЖДЕНИЕ</a:t>
            </a:r>
          </a:p>
        </p:txBody>
      </p:sp>
      <p:sp>
        <p:nvSpPr>
          <p:cNvPr id="15" name="bks-23">
            <a:extLst xmlns:a="http://schemas.openxmlformats.org/drawingml/2006/main">
              <a:ext uri="{FF2B5EF4-FFF2-40B4-BE49-F238E27FC236}">
                <a16:creationId xmlns:a16="http://schemas.microsoft.com/office/drawing/2014/main" id="{CBE16CAD-0767-4154-ACCC-48DF2E472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28875"/>
            <a:ext cx="447675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5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Восстановление способности жить, учиться, создавать, сотрудничать и передавать ценное — с наблюдаемым результатом.</a:t>
            </a:r>
          </a:p>
        </p:txBody>
      </p:sp>
      <p:sp>
        <p:nvSpPr>
          <p:cNvPr id="16" name="bks-24">
            <a:extLst xmlns:a="http://schemas.openxmlformats.org/drawingml/2006/main">
              <a:ext uri="{FF2B5EF4-FFF2-40B4-BE49-F238E27FC236}">
                <a16:creationId xmlns:a16="http://schemas.microsoft.com/office/drawing/2014/main" id="{07B8B8D8-A3DA-482A-BE23-2008E02B1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924300"/>
            <a:ext cx="45720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17" name="bks-25">
            <a:extLst xmlns:a="http://schemas.openxmlformats.org/drawingml/2006/main">
              <a:ext uri="{FF2B5EF4-FFF2-40B4-BE49-F238E27FC236}">
                <a16:creationId xmlns:a16="http://schemas.microsoft.com/office/drawing/2014/main" id="{76C8634B-5E32-4F9C-B5A7-ED32965A5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924300"/>
            <a:ext cx="66675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8" name="bks-26">
            <a:extLst xmlns:a="http://schemas.openxmlformats.org/drawingml/2006/main">
              <a:ext uri="{FF2B5EF4-FFF2-40B4-BE49-F238E27FC236}">
                <a16:creationId xmlns:a16="http://schemas.microsoft.com/office/drawing/2014/main" id="{B39C6C9F-427D-4E7F-8D63-F0BBBF2EE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000500"/>
            <a:ext cx="4267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31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Польза • безопасность • права • измерение • память</a:t>
            </a:r>
          </a:p>
        </p:txBody>
      </p:sp>
      <p:sp>
        <p:nvSpPr>
          <p:cNvPr id="19" name="bks-27">
            <a:extLst xmlns:a="http://schemas.openxmlformats.org/drawingml/2006/main">
              <a:ext uri="{FF2B5EF4-FFF2-40B4-BE49-F238E27FC236}">
                <a16:creationId xmlns:a16="http://schemas.microsoft.com/office/drawing/2014/main" id="{7B73EB0D-EC77-41EC-8D96-8BB3E8756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638800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747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Условия ≠ приговор  |  Сценарий ≠ пророчество  |  Показатель ≠ достоинство</a:t>
            </a:r>
          </a:p>
        </p:txBody>
      </p:sp>
    </p:spTree>
    <p:extLst>
      <p:ext uri="{BB962C8B-B14F-4D97-AF65-F5344CB8AC3E}">
        <p14:creationId xmlns:p14="http://schemas.microsoft.com/office/powerpoint/2010/main" val="20242003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bks-496">
            <a:extLst xmlns:a="http://schemas.openxmlformats.org/drawingml/2006/main">
              <a:ext uri="{FF2B5EF4-FFF2-40B4-BE49-F238E27FC236}">
                <a16:creationId xmlns:a16="http://schemas.microsoft.com/office/drawing/2014/main" id="{D1F60840-E7F2-4247-8679-728CFB746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497">
            <a:extLst xmlns:a="http://schemas.openxmlformats.org/drawingml/2006/main">
              <a:ext uri="{FF2B5EF4-FFF2-40B4-BE49-F238E27FC236}">
                <a16:creationId xmlns:a16="http://schemas.microsoft.com/office/drawing/2014/main" id="{181075EC-4069-4DBA-8C5C-8E05C8E09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20</a:t>
            </a:r>
          </a:p>
        </p:txBody>
      </p:sp>
      <p:sp>
        <p:nvSpPr>
          <p:cNvPr id="3" name="bks-498">
            <a:extLst xmlns:a="http://schemas.openxmlformats.org/drawingml/2006/main">
              <a:ext uri="{FF2B5EF4-FFF2-40B4-BE49-F238E27FC236}">
                <a16:creationId xmlns:a16="http://schemas.microsoft.com/office/drawing/2014/main" id="{A149BDA9-4569-45F1-8AA2-E550B7C0D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Книга Кинов — символическая память 20×13</a:t>
            </a:r>
          </a:p>
        </p:txBody>
      </p:sp>
      <p:sp>
        <p:nvSpPr>
          <p:cNvPr id="4" name="bks-499">
            <a:extLst xmlns:a="http://schemas.openxmlformats.org/drawingml/2006/main">
              <a:ext uri="{FF2B5EF4-FFF2-40B4-BE49-F238E27FC236}">
                <a16:creationId xmlns:a16="http://schemas.microsoft.com/office/drawing/2014/main" id="{E0B6BFD8-2481-4A92-9CF1-868C440CC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260 символических координат отделены от 260 измерительных показателей СРЧ</a:t>
            </a:r>
          </a:p>
        </p:txBody>
      </p:sp>
      <p:sp>
        <p:nvSpPr>
          <p:cNvPr id="5" name="bks-500">
            <a:extLst xmlns:a="http://schemas.openxmlformats.org/drawingml/2006/main">
              <a:ext uri="{FF2B5EF4-FFF2-40B4-BE49-F238E27FC236}">
                <a16:creationId xmlns:a16="http://schemas.microsoft.com/office/drawing/2014/main" id="{38CD3D23-1D2D-4F55-8915-B6B02B2EC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501">
            <a:extLst xmlns:a="http://schemas.openxmlformats.org/drawingml/2006/main">
              <a:ext uri="{FF2B5EF4-FFF2-40B4-BE49-F238E27FC236}">
                <a16:creationId xmlns:a16="http://schemas.microsoft.com/office/drawing/2014/main" id="{09164570-7273-4B1B-8022-27F93144C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502">
            <a:extLst xmlns:a="http://schemas.openxmlformats.org/drawingml/2006/main">
              <a:ext uri="{FF2B5EF4-FFF2-40B4-BE49-F238E27FC236}">
                <a16:creationId xmlns:a16="http://schemas.microsoft.com/office/drawing/2014/main" id="{3417AE33-FF9D-4C50-BB6D-B61DFF9DC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8" name="bks-503">
            <a:extLst xmlns:a="http://schemas.openxmlformats.org/drawingml/2006/main">
              <a:ext uri="{FF2B5EF4-FFF2-40B4-BE49-F238E27FC236}">
                <a16:creationId xmlns:a16="http://schemas.microsoft.com/office/drawing/2014/main" id="{391D051C-5B74-43E7-BA88-F3F915718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85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bks-504">
            <a:extLst xmlns:a="http://schemas.openxmlformats.org/drawingml/2006/main">
              <a:ext uri="{FF2B5EF4-FFF2-40B4-BE49-F238E27FC236}">
                <a16:creationId xmlns:a16="http://schemas.microsoft.com/office/drawing/2014/main" id="{760F061B-5B99-4B14-AC2D-528A5BEB6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1885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0" name="bks-505">
            <a:extLst xmlns:a="http://schemas.openxmlformats.org/drawingml/2006/main">
              <a:ext uri="{FF2B5EF4-FFF2-40B4-BE49-F238E27FC236}">
                <a16:creationId xmlns:a16="http://schemas.microsoft.com/office/drawing/2014/main" id="{407CEB84-FED3-4AC0-B1F6-56487AA58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1885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1" name="bks-506">
            <a:extLst xmlns:a="http://schemas.openxmlformats.org/drawingml/2006/main">
              <a:ext uri="{FF2B5EF4-FFF2-40B4-BE49-F238E27FC236}">
                <a16:creationId xmlns:a16="http://schemas.microsoft.com/office/drawing/2014/main" id="{2E08C0EE-AAD6-4515-83F1-8AB8009D0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1885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2" name="bks-507">
            <a:extLst xmlns:a="http://schemas.openxmlformats.org/drawingml/2006/main">
              <a:ext uri="{FF2B5EF4-FFF2-40B4-BE49-F238E27FC236}">
                <a16:creationId xmlns:a16="http://schemas.microsoft.com/office/drawing/2014/main" id="{73B2F0D8-812D-452E-A695-6D995D9CA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47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13" name="bks-508">
            <a:extLst xmlns:a="http://schemas.openxmlformats.org/drawingml/2006/main">
              <a:ext uri="{FF2B5EF4-FFF2-40B4-BE49-F238E27FC236}">
                <a16:creationId xmlns:a16="http://schemas.microsoft.com/office/drawing/2014/main" id="{1AD2DBB2-0AF2-49BB-ACA8-425A8081D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647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14" name="bks-509">
            <a:extLst xmlns:a="http://schemas.openxmlformats.org/drawingml/2006/main">
              <a:ext uri="{FF2B5EF4-FFF2-40B4-BE49-F238E27FC236}">
                <a16:creationId xmlns:a16="http://schemas.microsoft.com/office/drawing/2014/main" id="{D4761FC6-00B0-4CA8-9353-15F35D3BE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647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15" name="bks-510">
            <a:extLst xmlns:a="http://schemas.openxmlformats.org/drawingml/2006/main">
              <a:ext uri="{FF2B5EF4-FFF2-40B4-BE49-F238E27FC236}">
                <a16:creationId xmlns:a16="http://schemas.microsoft.com/office/drawing/2014/main" id="{6973795D-9DFF-4589-9835-2532D635A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647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16" name="bks-511">
            <a:extLst xmlns:a="http://schemas.openxmlformats.org/drawingml/2006/main">
              <a:ext uri="{FF2B5EF4-FFF2-40B4-BE49-F238E27FC236}">
                <a16:creationId xmlns:a16="http://schemas.microsoft.com/office/drawing/2014/main" id="{AB6F7E0F-87B0-46C8-9C46-CA5B60FE4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09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17" name="bks-512">
            <a:extLst xmlns:a="http://schemas.openxmlformats.org/drawingml/2006/main">
              <a:ext uri="{FF2B5EF4-FFF2-40B4-BE49-F238E27FC236}">
                <a16:creationId xmlns:a16="http://schemas.microsoft.com/office/drawing/2014/main" id="{E8E3091D-8274-4287-AAFF-8AF690D77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409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18" name="bks-513">
            <a:extLst xmlns:a="http://schemas.openxmlformats.org/drawingml/2006/main">
              <a:ext uri="{FF2B5EF4-FFF2-40B4-BE49-F238E27FC236}">
                <a16:creationId xmlns:a16="http://schemas.microsoft.com/office/drawing/2014/main" id="{EE65D4F8-A848-4A16-94A0-E63129809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409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19" name="bks-514">
            <a:extLst xmlns:a="http://schemas.openxmlformats.org/drawingml/2006/main">
              <a:ext uri="{FF2B5EF4-FFF2-40B4-BE49-F238E27FC236}">
                <a16:creationId xmlns:a16="http://schemas.microsoft.com/office/drawing/2014/main" id="{67FC0E4C-213A-4170-ADF1-38AE749D3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409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20" name="bks-515">
            <a:extLst xmlns:a="http://schemas.openxmlformats.org/drawingml/2006/main">
              <a:ext uri="{FF2B5EF4-FFF2-40B4-BE49-F238E27FC236}">
                <a16:creationId xmlns:a16="http://schemas.microsoft.com/office/drawing/2014/main" id="{2036A5A2-784F-4652-ADFA-87D530179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71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21" name="bks-516">
            <a:extLst xmlns:a="http://schemas.openxmlformats.org/drawingml/2006/main">
              <a:ext uri="{FF2B5EF4-FFF2-40B4-BE49-F238E27FC236}">
                <a16:creationId xmlns:a16="http://schemas.microsoft.com/office/drawing/2014/main" id="{A68DB17C-359B-421A-B573-C7E1C47D0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171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22" name="bks-517">
            <a:extLst xmlns:a="http://schemas.openxmlformats.org/drawingml/2006/main">
              <a:ext uri="{FF2B5EF4-FFF2-40B4-BE49-F238E27FC236}">
                <a16:creationId xmlns:a16="http://schemas.microsoft.com/office/drawing/2014/main" id="{1F059600-DF2E-4D74-97A2-C3E58D966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171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23" name="bks-518">
            <a:extLst xmlns:a="http://schemas.openxmlformats.org/drawingml/2006/main">
              <a:ext uri="{FF2B5EF4-FFF2-40B4-BE49-F238E27FC236}">
                <a16:creationId xmlns:a16="http://schemas.microsoft.com/office/drawing/2014/main" id="{766BD011-74AB-4B04-A585-93D3F92FE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171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24" name="bks-519">
            <a:extLst xmlns:a="http://schemas.openxmlformats.org/drawingml/2006/main">
              <a:ext uri="{FF2B5EF4-FFF2-40B4-BE49-F238E27FC236}">
                <a16:creationId xmlns:a16="http://schemas.microsoft.com/office/drawing/2014/main" id="{9D59DD05-AAE3-4164-864F-32A09E602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33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25" name="bks-520">
            <a:extLst xmlns:a="http://schemas.openxmlformats.org/drawingml/2006/main">
              <a:ext uri="{FF2B5EF4-FFF2-40B4-BE49-F238E27FC236}">
                <a16:creationId xmlns:a16="http://schemas.microsoft.com/office/drawing/2014/main" id="{31592F1D-368A-429D-A430-077F49333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933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26" name="bks-521">
            <a:extLst xmlns:a="http://schemas.openxmlformats.org/drawingml/2006/main">
              <a:ext uri="{FF2B5EF4-FFF2-40B4-BE49-F238E27FC236}">
                <a16:creationId xmlns:a16="http://schemas.microsoft.com/office/drawing/2014/main" id="{9C0EA19C-1E8C-409C-B4BA-814584B9A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933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27" name="bks-522">
            <a:extLst xmlns:a="http://schemas.openxmlformats.org/drawingml/2006/main">
              <a:ext uri="{FF2B5EF4-FFF2-40B4-BE49-F238E27FC236}">
                <a16:creationId xmlns:a16="http://schemas.microsoft.com/office/drawing/2014/main" id="{797C39F0-26A1-4879-BCD3-3BC035FE5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49339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28" name="bks-523">
            <a:extLst xmlns:a="http://schemas.openxmlformats.org/drawingml/2006/main">
              <a:ext uri="{FF2B5EF4-FFF2-40B4-BE49-F238E27FC236}">
                <a16:creationId xmlns:a16="http://schemas.microsoft.com/office/drawing/2014/main" id="{8AFD06D2-EF71-4C2E-B69A-FFDD76C2B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431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29" name="bks-524">
            <a:extLst xmlns:a="http://schemas.openxmlformats.org/drawingml/2006/main">
              <a:ext uri="{FF2B5EF4-FFF2-40B4-BE49-F238E27FC236}">
                <a16:creationId xmlns:a16="http://schemas.microsoft.com/office/drawing/2014/main" id="{834DEBE6-7671-45E6-8E27-322104E05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19431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30" name="bks-525">
            <a:extLst xmlns:a="http://schemas.openxmlformats.org/drawingml/2006/main">
              <a:ext uri="{FF2B5EF4-FFF2-40B4-BE49-F238E27FC236}">
                <a16:creationId xmlns:a16="http://schemas.microsoft.com/office/drawing/2014/main" id="{65D861F8-CF8D-4338-9F92-5A5D31667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9431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31" name="bks-526">
            <a:extLst xmlns:a="http://schemas.openxmlformats.org/drawingml/2006/main">
              <a:ext uri="{FF2B5EF4-FFF2-40B4-BE49-F238E27FC236}">
                <a16:creationId xmlns:a16="http://schemas.microsoft.com/office/drawing/2014/main" id="{20FBD3F8-68C2-46C0-A445-4DD1F7112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9431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32" name="bks-527">
            <a:extLst xmlns:a="http://schemas.openxmlformats.org/drawingml/2006/main">
              <a:ext uri="{FF2B5EF4-FFF2-40B4-BE49-F238E27FC236}">
                <a16:creationId xmlns:a16="http://schemas.microsoft.com/office/drawing/2014/main" id="{C141D32B-BA9C-4054-AF24-36B670EF8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19431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33" name="bks-528">
            <a:extLst xmlns:a="http://schemas.openxmlformats.org/drawingml/2006/main">
              <a:ext uri="{FF2B5EF4-FFF2-40B4-BE49-F238E27FC236}">
                <a16:creationId xmlns:a16="http://schemas.microsoft.com/office/drawing/2014/main" id="{DD3CCCA2-0137-4F8D-B46C-418E8304F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028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4" name="bks-529">
            <a:extLst xmlns:a="http://schemas.openxmlformats.org/drawingml/2006/main">
              <a:ext uri="{FF2B5EF4-FFF2-40B4-BE49-F238E27FC236}">
                <a16:creationId xmlns:a16="http://schemas.microsoft.com/office/drawing/2014/main" id="{6DF66AA2-D909-4B14-B206-16973801F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28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35" name="bks-530">
            <a:extLst xmlns:a="http://schemas.openxmlformats.org/drawingml/2006/main">
              <a:ext uri="{FF2B5EF4-FFF2-40B4-BE49-F238E27FC236}">
                <a16:creationId xmlns:a16="http://schemas.microsoft.com/office/drawing/2014/main" id="{D8AAF175-27BB-4E9C-92B1-08A097F02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028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36" name="bks-531">
            <a:extLst xmlns:a="http://schemas.openxmlformats.org/drawingml/2006/main">
              <a:ext uri="{FF2B5EF4-FFF2-40B4-BE49-F238E27FC236}">
                <a16:creationId xmlns:a16="http://schemas.microsoft.com/office/drawing/2014/main" id="{5C260902-553C-4F76-95D8-643F44638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028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37" name="bks-532">
            <a:extLst xmlns:a="http://schemas.openxmlformats.org/drawingml/2006/main">
              <a:ext uri="{FF2B5EF4-FFF2-40B4-BE49-F238E27FC236}">
                <a16:creationId xmlns:a16="http://schemas.microsoft.com/office/drawing/2014/main" id="{00736577-EB81-41C0-93DC-C1138D199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30289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38" name="bks-533">
            <a:extLst xmlns:a="http://schemas.openxmlformats.org/drawingml/2006/main">
              <a:ext uri="{FF2B5EF4-FFF2-40B4-BE49-F238E27FC236}">
                <a16:creationId xmlns:a16="http://schemas.microsoft.com/office/drawing/2014/main" id="{6AFC6649-2FC2-4680-8BA4-E2286A38C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148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39" name="bks-534">
            <a:extLst xmlns:a="http://schemas.openxmlformats.org/drawingml/2006/main">
              <a:ext uri="{FF2B5EF4-FFF2-40B4-BE49-F238E27FC236}">
                <a16:creationId xmlns:a16="http://schemas.microsoft.com/office/drawing/2014/main" id="{2E9DEBCC-7BDC-4F23-8789-293E30836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1148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40" name="bks-535">
            <a:extLst xmlns:a="http://schemas.openxmlformats.org/drawingml/2006/main">
              <a:ext uri="{FF2B5EF4-FFF2-40B4-BE49-F238E27FC236}">
                <a16:creationId xmlns:a16="http://schemas.microsoft.com/office/drawing/2014/main" id="{49D425EA-6000-45F3-8E79-04592993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1148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41" name="bks-536">
            <a:extLst xmlns:a="http://schemas.openxmlformats.org/drawingml/2006/main">
              <a:ext uri="{FF2B5EF4-FFF2-40B4-BE49-F238E27FC236}">
                <a16:creationId xmlns:a16="http://schemas.microsoft.com/office/drawing/2014/main" id="{05FAB591-A8BC-45E1-8A69-CA4071707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10250"/>
            <a:ext cx="3676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2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20 архетипов</a:t>
            </a:r>
          </a:p>
        </p:txBody>
      </p:sp>
      <p:sp>
        <p:nvSpPr>
          <p:cNvPr id="42" name="bks-537">
            <a:extLst xmlns:a="http://schemas.openxmlformats.org/drawingml/2006/main">
              <a:ext uri="{FF2B5EF4-FFF2-40B4-BE49-F238E27FC236}">
                <a16:creationId xmlns:a16="http://schemas.microsoft.com/office/drawing/2014/main" id="{7F70068B-78F9-4FBE-BF7D-9FA35925A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238750"/>
            <a:ext cx="4514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2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13 тонов</a:t>
            </a:r>
          </a:p>
        </p:txBody>
      </p:sp>
      <p:sp>
        <p:nvSpPr>
          <p:cNvPr id="43" name="bks-538">
            <a:extLst xmlns:a="http://schemas.openxmlformats.org/drawingml/2006/main">
              <a:ext uri="{FF2B5EF4-FFF2-40B4-BE49-F238E27FC236}">
                <a16:creationId xmlns:a16="http://schemas.microsoft.com/office/drawing/2014/main" id="{A18E6AB3-EF0F-477A-A341-DEBFE5DD9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143250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423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2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42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×</a:t>
            </a:r>
          </a:p>
        </p:txBody>
      </p:sp>
      <p:sp>
        <p:nvSpPr>
          <p:cNvPr id="44" name="bks-539">
            <a:extLst xmlns:a="http://schemas.openxmlformats.org/drawingml/2006/main">
              <a:ext uri="{FF2B5EF4-FFF2-40B4-BE49-F238E27FC236}">
                <a16:creationId xmlns:a16="http://schemas.microsoft.com/office/drawing/2014/main" id="{AD86563C-BC02-44D3-AF29-443A10EFD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5715000"/>
            <a:ext cx="56388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45" name="bks-540">
            <a:extLst xmlns:a="http://schemas.openxmlformats.org/drawingml/2006/main">
              <a:ext uri="{FF2B5EF4-FFF2-40B4-BE49-F238E27FC236}">
                <a16:creationId xmlns:a16="http://schemas.microsoft.com/office/drawing/2014/main" id="{3E3C0A63-1CEC-4B9C-B67F-41C67918A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5715000"/>
            <a:ext cx="66675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46" name="bks-541">
            <a:extLst xmlns:a="http://schemas.openxmlformats.org/drawingml/2006/main">
              <a:ext uri="{FF2B5EF4-FFF2-40B4-BE49-F238E27FC236}">
                <a16:creationId xmlns:a16="http://schemas.microsoft.com/office/drawing/2014/main" id="{D2855E63-8A77-4BA2-A3D4-9F9F5D066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5791200"/>
            <a:ext cx="5334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663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Координата — язык интерпретации  •  не диагноз  •  не прогноз  •  не основание для правового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52004252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bks-542">
            <a:extLst xmlns:a="http://schemas.openxmlformats.org/drawingml/2006/main">
              <a:ext uri="{FF2B5EF4-FFF2-40B4-BE49-F238E27FC236}">
                <a16:creationId xmlns:a16="http://schemas.microsoft.com/office/drawing/2014/main" id="{C08303B8-E4A1-4A64-AC23-1D1D4D3AB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543">
            <a:extLst xmlns:a="http://schemas.openxmlformats.org/drawingml/2006/main">
              <a:ext uri="{FF2B5EF4-FFF2-40B4-BE49-F238E27FC236}">
                <a16:creationId xmlns:a16="http://schemas.microsoft.com/office/drawing/2014/main" id="{CD49C293-8807-400F-AFDD-0ADF8A54A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21</a:t>
            </a:r>
          </a:p>
        </p:txBody>
      </p:sp>
      <p:sp>
        <p:nvSpPr>
          <p:cNvPr id="3" name="bks-544">
            <a:extLst xmlns:a="http://schemas.openxmlformats.org/drawingml/2006/main">
              <a:ext uri="{FF2B5EF4-FFF2-40B4-BE49-F238E27FC236}">
                <a16:creationId xmlns:a16="http://schemas.microsoft.com/office/drawing/2014/main" id="{304C286B-EB8E-40CB-9B68-BD6B329AE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Одинаковые числа не означают одну систему</a:t>
            </a:r>
          </a:p>
        </p:txBody>
      </p:sp>
      <p:sp>
        <p:nvSpPr>
          <p:cNvPr id="4" name="bks-545">
            <a:extLst xmlns:a="http://schemas.openxmlformats.org/drawingml/2006/main">
              <a:ext uri="{FF2B5EF4-FFF2-40B4-BE49-F238E27FC236}">
                <a16:creationId xmlns:a16="http://schemas.microsoft.com/office/drawing/2014/main" id="{447588B5-77C0-46C8-A2FA-DC1AFBFB9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сохраняет отдельные пространства имён, доказательность и допустимые применения</a:t>
            </a:r>
          </a:p>
        </p:txBody>
      </p:sp>
      <p:sp>
        <p:nvSpPr>
          <p:cNvPr id="5" name="bks-546">
            <a:extLst xmlns:a="http://schemas.openxmlformats.org/drawingml/2006/main">
              <a:ext uri="{FF2B5EF4-FFF2-40B4-BE49-F238E27FC236}">
                <a16:creationId xmlns:a16="http://schemas.microsoft.com/office/drawing/2014/main" id="{897F4FB2-28A3-43BB-BEE1-936665DF6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547">
            <a:extLst xmlns:a="http://schemas.openxmlformats.org/drawingml/2006/main">
              <a:ext uri="{FF2B5EF4-FFF2-40B4-BE49-F238E27FC236}">
                <a16:creationId xmlns:a16="http://schemas.microsoft.com/office/drawing/2014/main" id="{EA67696D-D520-42DF-B0A8-26DAA31A3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548">
            <a:extLst xmlns:a="http://schemas.openxmlformats.org/drawingml/2006/main">
              <a:ext uri="{FF2B5EF4-FFF2-40B4-BE49-F238E27FC236}">
                <a16:creationId xmlns:a16="http://schemas.microsoft.com/office/drawing/2014/main" id="{F2D8C371-4FF6-448C-BF1A-86A77A6D4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8" name="bks-549">
            <a:extLst xmlns:a="http://schemas.openxmlformats.org/drawingml/2006/main">
              <a:ext uri="{FF2B5EF4-FFF2-40B4-BE49-F238E27FC236}">
                <a16:creationId xmlns:a16="http://schemas.microsoft.com/office/drawing/2014/main" id="{28AB0C1D-9E8C-473B-B7CF-FD6BF24D8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7640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9" name="bks-550">
            <a:extLst xmlns:a="http://schemas.openxmlformats.org/drawingml/2006/main">
              <a:ext uri="{FF2B5EF4-FFF2-40B4-BE49-F238E27FC236}">
                <a16:creationId xmlns:a16="http://schemas.microsoft.com/office/drawing/2014/main" id="{A3279D42-D86B-4259-9544-CB5645DCB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16764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КОНы</a:t>
            </a:r>
          </a:p>
        </p:txBody>
      </p:sp>
      <p:sp>
        <p:nvSpPr>
          <p:cNvPr id="10" name="bks-551">
            <a:extLst xmlns:a="http://schemas.openxmlformats.org/drawingml/2006/main">
              <a:ext uri="{FF2B5EF4-FFF2-40B4-BE49-F238E27FC236}">
                <a16:creationId xmlns:a16="http://schemas.microsoft.com/office/drawing/2014/main" id="{66625C30-8C69-4D84-9A93-6816ADF67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167640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этическая рамка</a:t>
            </a:r>
          </a:p>
        </p:txBody>
      </p:sp>
      <p:sp>
        <p:nvSpPr>
          <p:cNvPr id="11" name="bks-552">
            <a:extLst xmlns:a="http://schemas.openxmlformats.org/drawingml/2006/main">
              <a:ext uri="{FF2B5EF4-FFF2-40B4-BE49-F238E27FC236}">
                <a16:creationId xmlns:a16="http://schemas.microsoft.com/office/drawing/2014/main" id="{CC123B2A-1C0A-442C-945F-4A17F2583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1676400"/>
            <a:ext cx="3714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не физические законы</a:t>
            </a:r>
          </a:p>
        </p:txBody>
      </p:sp>
      <p:sp>
        <p:nvSpPr>
          <p:cNvPr id="12" name="bks-553">
            <a:extLst xmlns:a="http://schemas.openxmlformats.org/drawingml/2006/main">
              <a:ext uri="{FF2B5EF4-FFF2-40B4-BE49-F238E27FC236}">
                <a16:creationId xmlns:a16="http://schemas.microsoft.com/office/drawing/2014/main" id="{90999935-971A-440D-8865-499CE0B59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81225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bks-554">
            <a:extLst xmlns:a="http://schemas.openxmlformats.org/drawingml/2006/main">
              <a:ext uri="{FF2B5EF4-FFF2-40B4-BE49-F238E27FC236}">
                <a16:creationId xmlns:a16="http://schemas.microsoft.com/office/drawing/2014/main" id="{32F65EA9-DBF9-4098-906A-15314DDD4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050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22:22</a:t>
            </a:r>
          </a:p>
        </p:txBody>
      </p:sp>
      <p:sp>
        <p:nvSpPr>
          <p:cNvPr id="14" name="bks-555">
            <a:extLst xmlns:a="http://schemas.openxmlformats.org/drawingml/2006/main">
              <a:ext uri="{FF2B5EF4-FFF2-40B4-BE49-F238E27FC236}">
                <a16:creationId xmlns:a16="http://schemas.microsoft.com/office/drawing/2014/main" id="{019600B0-1A49-4B1F-9E88-0EF8DC2D3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3050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ОРИОН</a:t>
            </a:r>
          </a:p>
        </p:txBody>
      </p:sp>
      <p:sp>
        <p:nvSpPr>
          <p:cNvPr id="15" name="bks-556">
            <a:extLst xmlns:a="http://schemas.openxmlformats.org/drawingml/2006/main">
              <a:ext uri="{FF2B5EF4-FFF2-40B4-BE49-F238E27FC236}">
                <a16:creationId xmlns:a16="http://schemas.microsoft.com/office/drawing/2014/main" id="{F92BF6BE-B517-4506-9D6F-8ACF70CE7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30505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оси ↔ результаты</a:t>
            </a:r>
          </a:p>
        </p:txBody>
      </p:sp>
      <p:sp>
        <p:nvSpPr>
          <p:cNvPr id="16" name="bks-557">
            <a:extLst xmlns:a="http://schemas.openxmlformats.org/drawingml/2006/main">
              <a:ext uri="{FF2B5EF4-FFF2-40B4-BE49-F238E27FC236}">
                <a16:creationId xmlns:a16="http://schemas.microsoft.com/office/drawing/2014/main" id="{A72675EA-87F1-44CF-B338-7BFF3AD26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2305050"/>
            <a:ext cx="3714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не мистический код</a:t>
            </a:r>
          </a:p>
        </p:txBody>
      </p:sp>
      <p:sp>
        <p:nvSpPr>
          <p:cNvPr id="17" name="bks-558">
            <a:extLst xmlns:a="http://schemas.openxmlformats.org/drawingml/2006/main">
              <a:ext uri="{FF2B5EF4-FFF2-40B4-BE49-F238E27FC236}">
                <a16:creationId xmlns:a16="http://schemas.microsoft.com/office/drawing/2014/main" id="{201B0A5F-FA3B-4BA9-BA97-6678B3C4F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09875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8" name="bks-559">
            <a:extLst xmlns:a="http://schemas.openxmlformats.org/drawingml/2006/main">
              <a:ext uri="{FF2B5EF4-FFF2-40B4-BE49-F238E27FC236}">
                <a16:creationId xmlns:a16="http://schemas.microsoft.com/office/drawing/2014/main" id="{4B464529-049D-43E2-A421-E02B1E5C8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3370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19/260</a:t>
            </a:r>
          </a:p>
        </p:txBody>
      </p:sp>
      <p:sp>
        <p:nvSpPr>
          <p:cNvPr id="19" name="bks-560">
            <a:extLst xmlns:a="http://schemas.openxmlformats.org/drawingml/2006/main">
              <a:ext uri="{FF2B5EF4-FFF2-40B4-BE49-F238E27FC236}">
                <a16:creationId xmlns:a16="http://schemas.microsoft.com/office/drawing/2014/main" id="{1052B66F-0082-40B2-9BDF-DADDFAC19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9337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СРЧ</a:t>
            </a:r>
          </a:p>
        </p:txBody>
      </p:sp>
      <p:sp>
        <p:nvSpPr>
          <p:cNvPr id="20" name="bks-561">
            <a:extLst xmlns:a="http://schemas.openxmlformats.org/drawingml/2006/main">
              <a:ext uri="{FF2B5EF4-FFF2-40B4-BE49-F238E27FC236}">
                <a16:creationId xmlns:a16="http://schemas.microsoft.com/office/drawing/2014/main" id="{AF6E4B71-6A3E-4D14-9926-5593F03DA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93370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измерение среды</a:t>
            </a:r>
          </a:p>
        </p:txBody>
      </p:sp>
      <p:sp>
        <p:nvSpPr>
          <p:cNvPr id="21" name="bks-562">
            <a:extLst xmlns:a="http://schemas.openxmlformats.org/drawingml/2006/main">
              <a:ext uri="{FF2B5EF4-FFF2-40B4-BE49-F238E27FC236}">
                <a16:creationId xmlns:a16="http://schemas.microsoft.com/office/drawing/2014/main" id="{DE7936FD-0377-49FD-8581-325B84C5D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2933700"/>
            <a:ext cx="3714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не рейтинг личности</a:t>
            </a:r>
          </a:p>
        </p:txBody>
      </p:sp>
      <p:sp>
        <p:nvSpPr>
          <p:cNvPr id="22" name="bks-563">
            <a:extLst xmlns:a="http://schemas.openxmlformats.org/drawingml/2006/main">
              <a:ext uri="{FF2B5EF4-FFF2-40B4-BE49-F238E27FC236}">
                <a16:creationId xmlns:a16="http://schemas.microsoft.com/office/drawing/2014/main" id="{4A7E1F1E-03B0-4127-934F-9F060EEEA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438525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3" name="bks-564">
            <a:extLst xmlns:a="http://schemas.openxmlformats.org/drawingml/2006/main">
              <a:ext uri="{FF2B5EF4-FFF2-40B4-BE49-F238E27FC236}">
                <a16:creationId xmlns:a16="http://schemas.microsoft.com/office/drawing/2014/main" id="{88A1F4A6-D354-4455-AAD7-B9C189CBF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623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20×13</a:t>
            </a:r>
          </a:p>
        </p:txBody>
      </p:sp>
      <p:sp>
        <p:nvSpPr>
          <p:cNvPr id="24" name="bks-565">
            <a:extLst xmlns:a="http://schemas.openxmlformats.org/drawingml/2006/main">
              <a:ext uri="{FF2B5EF4-FFF2-40B4-BE49-F238E27FC236}">
                <a16:creationId xmlns:a16="http://schemas.microsoft.com/office/drawing/2014/main" id="{062BE17E-69E9-45D2-8C5E-697237BA8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5623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Кины</a:t>
            </a:r>
          </a:p>
        </p:txBody>
      </p:sp>
      <p:sp>
        <p:nvSpPr>
          <p:cNvPr id="25" name="bks-566">
            <a:extLst xmlns:a="http://schemas.openxmlformats.org/drawingml/2006/main">
              <a:ext uri="{FF2B5EF4-FFF2-40B4-BE49-F238E27FC236}">
                <a16:creationId xmlns:a16="http://schemas.microsoft.com/office/drawing/2014/main" id="{57ED4E90-FA0C-4CB8-B8B7-43F31AB90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56235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символическая память</a:t>
            </a:r>
          </a:p>
        </p:txBody>
      </p:sp>
      <p:sp>
        <p:nvSpPr>
          <p:cNvPr id="26" name="bks-567">
            <a:extLst xmlns:a="http://schemas.openxmlformats.org/drawingml/2006/main">
              <a:ext uri="{FF2B5EF4-FFF2-40B4-BE49-F238E27FC236}">
                <a16:creationId xmlns:a16="http://schemas.microsoft.com/office/drawing/2014/main" id="{6C7D2962-422E-4314-96BF-762776C4D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62350"/>
            <a:ext cx="3714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не прогноз</a:t>
            </a:r>
          </a:p>
        </p:txBody>
      </p:sp>
      <p:sp>
        <p:nvSpPr>
          <p:cNvPr id="27" name="bks-568">
            <a:extLst xmlns:a="http://schemas.openxmlformats.org/drawingml/2006/main">
              <a:ext uri="{FF2B5EF4-FFF2-40B4-BE49-F238E27FC236}">
                <a16:creationId xmlns:a16="http://schemas.microsoft.com/office/drawing/2014/main" id="{03AAA0F1-AB50-4169-802F-92FA85CD4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67175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8" name="bks-569">
            <a:extLst xmlns:a="http://schemas.openxmlformats.org/drawingml/2006/main">
              <a:ext uri="{FF2B5EF4-FFF2-40B4-BE49-F238E27FC236}">
                <a16:creationId xmlns:a16="http://schemas.microsoft.com/office/drawing/2014/main" id="{F1522A5D-3FDE-466F-B405-6148D0047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19100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2F7D63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2F7D63"/>
                </a:solidFill>
                <a:latin typeface="Aptos"/>
                <a:ea typeface="Aptos"/>
                <a:cs typeface="Aptos"/>
              </a:rPr>
              <a:t>741</a:t>
            </a:r>
          </a:p>
        </p:txBody>
      </p:sp>
      <p:sp>
        <p:nvSpPr>
          <p:cNvPr id="29" name="bks-570">
            <a:extLst xmlns:a="http://schemas.openxmlformats.org/drawingml/2006/main">
              <a:ext uri="{FF2B5EF4-FFF2-40B4-BE49-F238E27FC236}">
                <a16:creationId xmlns:a16="http://schemas.microsoft.com/office/drawing/2014/main" id="{C1CA17A6-9D0F-4CB5-BDFA-98EBB033C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1910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BAL</a:t>
            </a:r>
          </a:p>
        </p:txBody>
      </p:sp>
      <p:sp>
        <p:nvSpPr>
          <p:cNvPr id="30" name="bks-571">
            <a:extLst xmlns:a="http://schemas.openxmlformats.org/drawingml/2006/main">
              <a:ext uri="{FF2B5EF4-FFF2-40B4-BE49-F238E27FC236}">
                <a16:creationId xmlns:a16="http://schemas.microsoft.com/office/drawing/2014/main" id="{5F9EF058-B1EF-4400-95B9-81B384F8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419100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19×13×3</a:t>
            </a:r>
          </a:p>
        </p:txBody>
      </p:sp>
      <p:sp>
        <p:nvSpPr>
          <p:cNvPr id="31" name="bks-572">
            <a:extLst xmlns:a="http://schemas.openxmlformats.org/drawingml/2006/main">
              <a:ext uri="{FF2B5EF4-FFF2-40B4-BE49-F238E27FC236}">
                <a16:creationId xmlns:a16="http://schemas.microsoft.com/office/drawing/2014/main" id="{20087201-A784-40E2-9B52-95264A897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191000"/>
            <a:ext cx="3714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не итоговый балл</a:t>
            </a:r>
          </a:p>
        </p:txBody>
      </p:sp>
      <p:sp>
        <p:nvSpPr>
          <p:cNvPr id="32" name="bks-573">
            <a:extLst xmlns:a="http://schemas.openxmlformats.org/drawingml/2006/main">
              <a:ext uri="{FF2B5EF4-FFF2-40B4-BE49-F238E27FC236}">
                <a16:creationId xmlns:a16="http://schemas.microsoft.com/office/drawing/2014/main" id="{F0D89CE2-82DA-4503-81B2-A5A63CD49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95825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3" name="bks-574">
            <a:extLst xmlns:a="http://schemas.openxmlformats.org/drawingml/2006/main">
              <a:ext uri="{FF2B5EF4-FFF2-40B4-BE49-F238E27FC236}">
                <a16:creationId xmlns:a16="http://schemas.microsoft.com/office/drawing/2014/main" id="{D716BDAC-8AC0-4C44-9CFF-EDB94571F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81965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741</a:t>
            </a:r>
          </a:p>
        </p:txBody>
      </p:sp>
      <p:sp>
        <p:nvSpPr>
          <p:cNvPr id="34" name="bks-575">
            <a:extLst xmlns:a="http://schemas.openxmlformats.org/drawingml/2006/main">
              <a:ext uri="{FF2B5EF4-FFF2-40B4-BE49-F238E27FC236}">
                <a16:creationId xmlns:a16="http://schemas.microsoft.com/office/drawing/2014/main" id="{6ABA0220-521E-4E78-810C-BFDC9A8C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81965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FIELD</a:t>
            </a:r>
          </a:p>
        </p:txBody>
      </p:sp>
      <p:sp>
        <p:nvSpPr>
          <p:cNvPr id="35" name="bks-576">
            <a:extLst xmlns:a="http://schemas.openxmlformats.org/drawingml/2006/main">
              <a:ext uri="{FF2B5EF4-FFF2-40B4-BE49-F238E27FC236}">
                <a16:creationId xmlns:a16="http://schemas.microsoft.com/office/drawing/2014/main" id="{CF40AB88-7E3A-4A62-B387-26FBB536A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481965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13×19×D/K/R</a:t>
            </a:r>
          </a:p>
        </p:txBody>
      </p:sp>
      <p:sp>
        <p:nvSpPr>
          <p:cNvPr id="36" name="bks-577">
            <a:extLst xmlns:a="http://schemas.openxmlformats.org/drawingml/2006/main">
              <a:ext uri="{FF2B5EF4-FFF2-40B4-BE49-F238E27FC236}">
                <a16:creationId xmlns:a16="http://schemas.microsoft.com/office/drawing/2014/main" id="{0B199E1B-9B24-4B4B-9851-D13D89A48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819650"/>
            <a:ext cx="3714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не тождество BAL</a:t>
            </a:r>
          </a:p>
        </p:txBody>
      </p:sp>
      <p:sp>
        <p:nvSpPr>
          <p:cNvPr id="37" name="bks-578">
            <a:extLst xmlns:a="http://schemas.openxmlformats.org/drawingml/2006/main">
              <a:ext uri="{FF2B5EF4-FFF2-40B4-BE49-F238E27FC236}">
                <a16:creationId xmlns:a16="http://schemas.microsoft.com/office/drawing/2014/main" id="{34A4D5CA-BB8E-499B-8AAA-57362D6FF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324475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8" name="bks-579">
            <a:extLst xmlns:a="http://schemas.openxmlformats.org/drawingml/2006/main">
              <a:ext uri="{FF2B5EF4-FFF2-40B4-BE49-F238E27FC236}">
                <a16:creationId xmlns:a16="http://schemas.microsoft.com/office/drawing/2014/main" id="{6A36C88C-5DC9-44A1-9136-1004D7D13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448300"/>
            <a:ext cx="1238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A942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A9423A"/>
                </a:solidFill>
                <a:latin typeface="Aptos"/>
                <a:ea typeface="Aptos"/>
                <a:cs typeface="Aptos"/>
              </a:rPr>
              <a:t>344</a:t>
            </a:r>
          </a:p>
        </p:txBody>
      </p:sp>
      <p:sp>
        <p:nvSpPr>
          <p:cNvPr id="39" name="bks-580">
            <a:extLst xmlns:a="http://schemas.openxmlformats.org/drawingml/2006/main">
              <a:ext uri="{FF2B5EF4-FFF2-40B4-BE49-F238E27FC236}">
                <a16:creationId xmlns:a16="http://schemas.microsoft.com/office/drawing/2014/main" id="{B2803965-8D8D-4DB2-8846-A81283744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448300"/>
            <a:ext cx="1619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Корпус</a:t>
            </a:r>
          </a:p>
        </p:txBody>
      </p:sp>
      <p:sp>
        <p:nvSpPr>
          <p:cNvPr id="40" name="bks-581">
            <a:extLst xmlns:a="http://schemas.openxmlformats.org/drawingml/2006/main">
              <a:ext uri="{FF2B5EF4-FFF2-40B4-BE49-F238E27FC236}">
                <a16:creationId xmlns:a16="http://schemas.microsoft.com/office/drawing/2014/main" id="{B47779F6-0FC9-4844-8A6B-0209E866C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544830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файлы и версии</a:t>
            </a:r>
          </a:p>
        </p:txBody>
      </p:sp>
      <p:sp>
        <p:nvSpPr>
          <p:cNvPr id="41" name="bks-582">
            <a:extLst xmlns:a="http://schemas.openxmlformats.org/drawingml/2006/main">
              <a:ext uri="{FF2B5EF4-FFF2-40B4-BE49-F238E27FC236}">
                <a16:creationId xmlns:a16="http://schemas.microsoft.com/office/drawing/2014/main" id="{5BBF8F93-53E3-4EA1-B9E0-02B190F31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5448300"/>
            <a:ext cx="3714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не типология людей</a:t>
            </a:r>
          </a:p>
        </p:txBody>
      </p:sp>
      <p:sp>
        <p:nvSpPr>
          <p:cNvPr id="42" name="bks-583">
            <a:extLst xmlns:a="http://schemas.openxmlformats.org/drawingml/2006/main">
              <a:ext uri="{FF2B5EF4-FFF2-40B4-BE49-F238E27FC236}">
                <a16:creationId xmlns:a16="http://schemas.microsoft.com/office/drawing/2014/main" id="{E2B43EC2-8999-4917-A7F2-13379DEB7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953125"/>
            <a:ext cx="10572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90045912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bks-584">
            <a:extLst xmlns:a="http://schemas.openxmlformats.org/drawingml/2006/main">
              <a:ext uri="{FF2B5EF4-FFF2-40B4-BE49-F238E27FC236}">
                <a16:creationId xmlns:a16="http://schemas.microsoft.com/office/drawing/2014/main" id="{D8A650B2-BFBD-4E90-8CF7-1C65D8992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585">
            <a:extLst xmlns:a="http://schemas.openxmlformats.org/drawingml/2006/main">
              <a:ext uri="{FF2B5EF4-FFF2-40B4-BE49-F238E27FC236}">
                <a16:creationId xmlns:a16="http://schemas.microsoft.com/office/drawing/2014/main" id="{DA39AEC9-8C85-4128-BB81-CF2E2B0E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22</a:t>
            </a:r>
          </a:p>
        </p:txBody>
      </p:sp>
      <p:sp>
        <p:nvSpPr>
          <p:cNvPr id="3" name="bks-586">
            <a:extLst xmlns:a="http://schemas.openxmlformats.org/drawingml/2006/main">
              <a:ext uri="{FF2B5EF4-FFF2-40B4-BE49-F238E27FC236}">
                <a16:creationId xmlns:a16="http://schemas.microsoft.com/office/drawing/2014/main" id="{ACBD6071-D3CD-4A7B-BAE0-A5A689AEF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E0–E4 отделяют смысл от доказательства</a:t>
            </a:r>
          </a:p>
        </p:txBody>
      </p:sp>
      <p:sp>
        <p:nvSpPr>
          <p:cNvPr id="4" name="bks-587">
            <a:extLst xmlns:a="http://schemas.openxmlformats.org/drawingml/2006/main">
              <a:ext uri="{FF2B5EF4-FFF2-40B4-BE49-F238E27FC236}">
                <a16:creationId xmlns:a16="http://schemas.microsoft.com/office/drawing/2014/main" id="{2BEFF11F-3E1B-4EC4-8353-9A2177084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Статус утверждения определяет, что можно публиковать, пилотировать и масштабировать</a:t>
            </a:r>
          </a:p>
        </p:txBody>
      </p:sp>
      <p:sp>
        <p:nvSpPr>
          <p:cNvPr id="5" name="bks-588">
            <a:extLst xmlns:a="http://schemas.openxmlformats.org/drawingml/2006/main">
              <a:ext uri="{FF2B5EF4-FFF2-40B4-BE49-F238E27FC236}">
                <a16:creationId xmlns:a16="http://schemas.microsoft.com/office/drawing/2014/main" id="{FCDD570F-FC79-46D6-AD7C-76D9D94DC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589">
            <a:extLst xmlns:a="http://schemas.openxmlformats.org/drawingml/2006/main">
              <a:ext uri="{FF2B5EF4-FFF2-40B4-BE49-F238E27FC236}">
                <a16:creationId xmlns:a16="http://schemas.microsoft.com/office/drawing/2014/main" id="{EF46E3E4-AE7E-4522-BF1D-DE97A3FC6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590">
            <a:extLst xmlns:a="http://schemas.openxmlformats.org/drawingml/2006/main">
              <a:ext uri="{FF2B5EF4-FFF2-40B4-BE49-F238E27FC236}">
                <a16:creationId xmlns:a16="http://schemas.microsoft.com/office/drawing/2014/main" id="{E42A435A-6796-460D-8CA7-4CC68F3DC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8" name="bks-591">
            <a:extLst xmlns:a="http://schemas.openxmlformats.org/drawingml/2006/main">
              <a:ext uri="{FF2B5EF4-FFF2-40B4-BE49-F238E27FC236}">
                <a16:creationId xmlns:a16="http://schemas.microsoft.com/office/drawing/2014/main" id="{4AF4FDA6-7E71-4FB0-BA3C-689393101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88A"/>
          </a:solidFill>
          <a:ln xmlns:a="http://schemas.openxmlformats.org/drawingml/2006/main" w="9525">
            <a:solidFill>
              <a:srgbClr val="66788A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E0</a:t>
            </a:r>
          </a:p>
        </p:txBody>
      </p:sp>
      <p:sp>
        <p:nvSpPr>
          <p:cNvPr id="9" name="bks-592">
            <a:extLst xmlns:a="http://schemas.openxmlformats.org/drawingml/2006/main">
              <a:ext uri="{FF2B5EF4-FFF2-40B4-BE49-F238E27FC236}">
                <a16:creationId xmlns:a16="http://schemas.microsoft.com/office/drawing/2014/main" id="{9262A7FF-DA56-4E6A-907B-EA619A1C4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9070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Символ / позиция</a:t>
            </a:r>
          </a:p>
        </p:txBody>
      </p:sp>
      <p:sp>
        <p:nvSpPr>
          <p:cNvPr id="10" name="bks-593">
            <a:extLst xmlns:a="http://schemas.openxmlformats.org/drawingml/2006/main">
              <a:ext uri="{FF2B5EF4-FFF2-40B4-BE49-F238E27FC236}">
                <a16:creationId xmlns:a16="http://schemas.microsoft.com/office/drawing/2014/main" id="{3B23877F-BD44-4ED7-83EC-0232262FF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162175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публикация с маркировкой</a:t>
            </a:r>
          </a:p>
        </p:txBody>
      </p:sp>
      <p:sp>
        <p:nvSpPr>
          <p:cNvPr id="11" name="bks-594">
            <a:extLst xmlns:a="http://schemas.openxmlformats.org/drawingml/2006/main">
              <a:ext uri="{FF2B5EF4-FFF2-40B4-BE49-F238E27FC236}">
                <a16:creationId xmlns:a16="http://schemas.microsoft.com/office/drawing/2014/main" id="{702CEE85-7C5A-4AC9-B8B7-B12F246F2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933575"/>
            <a:ext cx="466725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12" name="bks-595">
            <a:extLst xmlns:a="http://schemas.openxmlformats.org/drawingml/2006/main">
              <a:ext uri="{FF2B5EF4-FFF2-40B4-BE49-F238E27FC236}">
                <a16:creationId xmlns:a16="http://schemas.microsoft.com/office/drawing/2014/main" id="{CFBE6DAF-C753-47DD-9941-E4AE1DAC8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1933575"/>
            <a:ext cx="93345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66788A"/>
          </a:solidFill>
          <a:ln xmlns:a="http://schemas.openxmlformats.org/drawingml/2006/main" w="9525">
            <a:solidFill>
              <a:srgbClr val="66788A"/>
            </a:solidFill>
            <a:prstDash val="solid"/>
          </a:ln>
        </p:spPr>
      </p:sp>
      <p:sp>
        <p:nvSpPr>
          <p:cNvPr id="13" name="bks-596">
            <a:extLst xmlns:a="http://schemas.openxmlformats.org/drawingml/2006/main">
              <a:ext uri="{FF2B5EF4-FFF2-40B4-BE49-F238E27FC236}">
                <a16:creationId xmlns:a16="http://schemas.microsoft.com/office/drawing/2014/main" id="{816DF21F-3BA2-4E55-A883-435C368CE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670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E1</a:t>
            </a:r>
          </a:p>
        </p:txBody>
      </p:sp>
      <p:sp>
        <p:nvSpPr>
          <p:cNvPr id="14" name="bks-597">
            <a:extLst xmlns:a="http://schemas.openxmlformats.org/drawingml/2006/main">
              <a:ext uri="{FF2B5EF4-FFF2-40B4-BE49-F238E27FC236}">
                <a16:creationId xmlns:a16="http://schemas.microsoft.com/office/drawing/2014/main" id="{89B4F0E5-3949-4BDD-96CC-489CA4986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4795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Гипотеза</a:t>
            </a:r>
          </a:p>
        </p:txBody>
      </p:sp>
      <p:sp>
        <p:nvSpPr>
          <p:cNvPr id="15" name="bks-598">
            <a:extLst xmlns:a="http://schemas.openxmlformats.org/drawingml/2006/main">
              <a:ext uri="{FF2B5EF4-FFF2-40B4-BE49-F238E27FC236}">
                <a16:creationId xmlns:a16="http://schemas.microsoft.com/office/drawing/2014/main" id="{2A70C494-4317-4B40-A7BC-A3F418FF3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19425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проектирование проверки</a:t>
            </a:r>
          </a:p>
        </p:txBody>
      </p:sp>
      <p:sp>
        <p:nvSpPr>
          <p:cNvPr id="16" name="bks-599">
            <a:extLst xmlns:a="http://schemas.openxmlformats.org/drawingml/2006/main">
              <a:ext uri="{FF2B5EF4-FFF2-40B4-BE49-F238E27FC236}">
                <a16:creationId xmlns:a16="http://schemas.microsoft.com/office/drawing/2014/main" id="{BB92BF85-E90D-4EF3-80E9-EFE3F4A6D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790825"/>
            <a:ext cx="466725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17" name="bks-600">
            <a:extLst xmlns:a="http://schemas.openxmlformats.org/drawingml/2006/main">
              <a:ext uri="{FF2B5EF4-FFF2-40B4-BE49-F238E27FC236}">
                <a16:creationId xmlns:a16="http://schemas.microsoft.com/office/drawing/2014/main" id="{6F43CB94-BC38-4025-9DC8-2FED656D4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790825"/>
            <a:ext cx="186690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8" name="bks-601">
            <a:extLst xmlns:a="http://schemas.openxmlformats.org/drawingml/2006/main">
              <a:ext uri="{FF2B5EF4-FFF2-40B4-BE49-F238E27FC236}">
                <a16:creationId xmlns:a16="http://schemas.microsoft.com/office/drawing/2014/main" id="{B3A5FBF8-17F9-4266-9417-748F157D7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24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E2</a:t>
            </a:r>
          </a:p>
        </p:txBody>
      </p:sp>
      <p:sp>
        <p:nvSpPr>
          <p:cNvPr id="19" name="bks-602">
            <a:extLst xmlns:a="http://schemas.openxmlformats.org/drawingml/2006/main">
              <a:ext uri="{FF2B5EF4-FFF2-40B4-BE49-F238E27FC236}">
                <a16:creationId xmlns:a16="http://schemas.microsoft.com/office/drawing/2014/main" id="{6B2B9640-8FB7-499A-AC90-1CBE54183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50520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78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Внутреннее свидетельство</a:t>
            </a:r>
          </a:p>
        </p:txBody>
      </p:sp>
      <p:sp>
        <p:nvSpPr>
          <p:cNvPr id="20" name="bks-603">
            <a:extLst xmlns:a="http://schemas.openxmlformats.org/drawingml/2006/main">
              <a:ext uri="{FF2B5EF4-FFF2-40B4-BE49-F238E27FC236}">
                <a16:creationId xmlns:a16="http://schemas.microsoft.com/office/drawing/2014/main" id="{B516F895-4FD3-4AC1-88C3-CCCB40CD6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876675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ограниченный пилот</a:t>
            </a:r>
          </a:p>
        </p:txBody>
      </p:sp>
      <p:sp>
        <p:nvSpPr>
          <p:cNvPr id="21" name="bks-604">
            <a:extLst xmlns:a="http://schemas.openxmlformats.org/drawingml/2006/main">
              <a:ext uri="{FF2B5EF4-FFF2-40B4-BE49-F238E27FC236}">
                <a16:creationId xmlns:a16="http://schemas.microsoft.com/office/drawing/2014/main" id="{44D25E74-8B9B-4DDC-B61B-6609D1FAD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648075"/>
            <a:ext cx="466725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22" name="bks-605">
            <a:extLst xmlns:a="http://schemas.openxmlformats.org/drawingml/2006/main">
              <a:ext uri="{FF2B5EF4-FFF2-40B4-BE49-F238E27FC236}">
                <a16:creationId xmlns:a16="http://schemas.microsoft.com/office/drawing/2014/main" id="{2BAAE842-D3AB-45D4-A9CD-E6CA2A23B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648075"/>
            <a:ext cx="280035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23" name="bks-606">
            <a:extLst xmlns:a="http://schemas.openxmlformats.org/drawingml/2006/main">
              <a:ext uri="{FF2B5EF4-FFF2-40B4-BE49-F238E27FC236}">
                <a16:creationId xmlns:a16="http://schemas.microsoft.com/office/drawing/2014/main" id="{D3D840FE-B6B6-48DC-8486-565A93E2E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815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E3</a:t>
            </a:r>
          </a:p>
        </p:txBody>
      </p:sp>
      <p:sp>
        <p:nvSpPr>
          <p:cNvPr id="24" name="bks-607">
            <a:extLst xmlns:a="http://schemas.openxmlformats.org/drawingml/2006/main">
              <a:ext uri="{FF2B5EF4-FFF2-40B4-BE49-F238E27FC236}">
                <a16:creationId xmlns:a16="http://schemas.microsoft.com/office/drawing/2014/main" id="{DFDA9E24-EBB8-421A-9A80-573BAE75D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36245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64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Независимое подтверждение</a:t>
            </a:r>
          </a:p>
        </p:txBody>
      </p:sp>
      <p:sp>
        <p:nvSpPr>
          <p:cNvPr id="25" name="bks-608">
            <a:extLst xmlns:a="http://schemas.openxmlformats.org/drawingml/2006/main">
              <a:ext uri="{FF2B5EF4-FFF2-40B4-BE49-F238E27FC236}">
                <a16:creationId xmlns:a16="http://schemas.microsoft.com/office/drawing/2014/main" id="{1B90AF19-487F-4DEA-BF0E-824A0090E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733925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контролируемое масштабирование</a:t>
            </a:r>
          </a:p>
        </p:txBody>
      </p:sp>
      <p:sp>
        <p:nvSpPr>
          <p:cNvPr id="26" name="bks-609">
            <a:extLst xmlns:a="http://schemas.openxmlformats.org/drawingml/2006/main">
              <a:ext uri="{FF2B5EF4-FFF2-40B4-BE49-F238E27FC236}">
                <a16:creationId xmlns:a16="http://schemas.microsoft.com/office/drawing/2014/main" id="{1535054D-8F8F-4E1C-9834-F2CA13DD4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505325"/>
            <a:ext cx="466725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27" name="bks-610">
            <a:extLst xmlns:a="http://schemas.openxmlformats.org/drawingml/2006/main">
              <a:ext uri="{FF2B5EF4-FFF2-40B4-BE49-F238E27FC236}">
                <a16:creationId xmlns:a16="http://schemas.microsoft.com/office/drawing/2014/main" id="{E486732A-CA0E-43C2-BD0F-847A6ECC5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505325"/>
            <a:ext cx="373380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28" name="bks-611">
            <a:extLst xmlns:a="http://schemas.openxmlformats.org/drawingml/2006/main">
              <a:ext uri="{FF2B5EF4-FFF2-40B4-BE49-F238E27FC236}">
                <a16:creationId xmlns:a16="http://schemas.microsoft.com/office/drawing/2014/main" id="{E5DB0415-B9A8-4A90-BF04-33FA54356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38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E4</a:t>
            </a:r>
          </a:p>
        </p:txBody>
      </p:sp>
      <p:sp>
        <p:nvSpPr>
          <p:cNvPr id="29" name="bks-612">
            <a:extLst xmlns:a="http://schemas.openxmlformats.org/drawingml/2006/main">
              <a:ext uri="{FF2B5EF4-FFF2-40B4-BE49-F238E27FC236}">
                <a16:creationId xmlns:a16="http://schemas.microsoft.com/office/drawing/2014/main" id="{BFF37FFD-D995-45A6-A116-4CEE610AD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1970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0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Воспроизводимая практика</a:t>
            </a:r>
          </a:p>
        </p:txBody>
      </p:sp>
      <p:sp>
        <p:nvSpPr>
          <p:cNvPr id="30" name="bks-613">
            <a:extLst xmlns:a="http://schemas.openxmlformats.org/drawingml/2006/main">
              <a:ext uri="{FF2B5EF4-FFF2-40B4-BE49-F238E27FC236}">
                <a16:creationId xmlns:a16="http://schemas.microsoft.com/office/drawing/2014/main" id="{DA7EC565-2B9C-4C7F-B517-F18FC4183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91175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эксплуатация и мониторинг</a:t>
            </a:r>
          </a:p>
        </p:txBody>
      </p:sp>
      <p:sp>
        <p:nvSpPr>
          <p:cNvPr id="31" name="bks-614">
            <a:extLst xmlns:a="http://schemas.openxmlformats.org/drawingml/2006/main">
              <a:ext uri="{FF2B5EF4-FFF2-40B4-BE49-F238E27FC236}">
                <a16:creationId xmlns:a16="http://schemas.microsoft.com/office/drawing/2014/main" id="{03FE0E37-0AA3-4202-BB2A-D49EB4768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362575"/>
            <a:ext cx="466725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32" name="bks-615">
            <a:extLst xmlns:a="http://schemas.openxmlformats.org/drawingml/2006/main">
              <a:ext uri="{FF2B5EF4-FFF2-40B4-BE49-F238E27FC236}">
                <a16:creationId xmlns:a16="http://schemas.microsoft.com/office/drawing/2014/main" id="{DCC14AC4-4821-46A3-8D79-8C489ABB0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5362575"/>
            <a:ext cx="4667250" cy="1905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</p:sp>
      <p:sp>
        <p:nvSpPr>
          <p:cNvPr id="33" name="bks-616">
            <a:extLst xmlns:a="http://schemas.openxmlformats.org/drawingml/2006/main">
              <a:ext uri="{FF2B5EF4-FFF2-40B4-BE49-F238E27FC236}">
                <a16:creationId xmlns:a16="http://schemas.microsoft.com/office/drawing/2014/main" id="{488500E3-C134-4632-962F-ADB426EE4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981700"/>
            <a:ext cx="88773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34" name="bks-617">
            <a:extLst xmlns:a="http://schemas.openxmlformats.org/drawingml/2006/main">
              <a:ext uri="{FF2B5EF4-FFF2-40B4-BE49-F238E27FC236}">
                <a16:creationId xmlns:a16="http://schemas.microsoft.com/office/drawing/2014/main" id="{61034DF8-767B-4079-BD27-85ABEA00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981700"/>
            <a:ext cx="66675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35" name="bks-618">
            <a:extLst xmlns:a="http://schemas.openxmlformats.org/drawingml/2006/main">
              <a:ext uri="{FF2B5EF4-FFF2-40B4-BE49-F238E27FC236}">
                <a16:creationId xmlns:a16="http://schemas.microsoft.com/office/drawing/2014/main" id="{2DD25EAC-40A6-41F9-9A96-74A67F70E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605790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51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Критическое решение требует достаточной доказательности для конкретного риска — не максимального числа публикаций.</a:t>
            </a:r>
          </a:p>
        </p:txBody>
      </p:sp>
    </p:spTree>
    <p:extLst>
      <p:ext uri="{BB962C8B-B14F-4D97-AF65-F5344CB8AC3E}">
        <p14:creationId xmlns:p14="http://schemas.microsoft.com/office/powerpoint/2010/main" val="140102833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bks-619">
            <a:extLst xmlns:a="http://schemas.openxmlformats.org/drawingml/2006/main">
              <a:ext uri="{FF2B5EF4-FFF2-40B4-BE49-F238E27FC236}">
                <a16:creationId xmlns:a16="http://schemas.microsoft.com/office/drawing/2014/main" id="{9DD9E8DE-093E-4290-AE65-BD13423ED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620">
            <a:extLst xmlns:a="http://schemas.openxmlformats.org/drawingml/2006/main">
              <a:ext uri="{FF2B5EF4-FFF2-40B4-BE49-F238E27FC236}">
                <a16:creationId xmlns:a16="http://schemas.microsoft.com/office/drawing/2014/main" id="{7DA5AB02-AD14-4DED-9A29-4AB1F63D0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23</a:t>
            </a:r>
          </a:p>
        </p:txBody>
      </p:sp>
      <p:sp>
        <p:nvSpPr>
          <p:cNvPr id="3" name="bks-621">
            <a:extLst xmlns:a="http://schemas.openxmlformats.org/drawingml/2006/main">
              <a:ext uri="{FF2B5EF4-FFF2-40B4-BE49-F238E27FC236}">
                <a16:creationId xmlns:a16="http://schemas.microsoft.com/office/drawing/2014/main" id="{18256FBD-2570-48E3-AF24-FBB1AD62D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Все 344 работы вошли в единый реестр</a:t>
            </a:r>
          </a:p>
        </p:txBody>
      </p:sp>
      <p:sp>
        <p:nvSpPr>
          <p:cNvPr id="4" name="bks-622">
            <a:extLst xmlns:a="http://schemas.openxmlformats.org/drawingml/2006/main">
              <a:ext uri="{FF2B5EF4-FFF2-40B4-BE49-F238E27FC236}">
                <a16:creationId xmlns:a16="http://schemas.microsoft.com/office/drawing/2014/main" id="{70E22E5C-ABB8-41C9-9ED1-DFB390541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Полнота 100%: 344 уникальных пути, 344 уникальных Library ID, ни одной пропущенной записи</a:t>
            </a:r>
          </a:p>
        </p:txBody>
      </p:sp>
      <p:sp>
        <p:nvSpPr>
          <p:cNvPr id="5" name="bks-623">
            <a:extLst xmlns:a="http://schemas.openxmlformats.org/drawingml/2006/main">
              <a:ext uri="{FF2B5EF4-FFF2-40B4-BE49-F238E27FC236}">
                <a16:creationId xmlns:a16="http://schemas.microsoft.com/office/drawing/2014/main" id="{049EB754-E7B2-4201-ACCC-CFAB80CCD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624">
            <a:extLst xmlns:a="http://schemas.openxmlformats.org/drawingml/2006/main">
              <a:ext uri="{FF2B5EF4-FFF2-40B4-BE49-F238E27FC236}">
                <a16:creationId xmlns:a16="http://schemas.microsoft.com/office/drawing/2014/main" id="{DF93E65F-E468-4009-B4EF-E9A3892BC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625">
            <a:extLst xmlns:a="http://schemas.openxmlformats.org/drawingml/2006/main">
              <a:ext uri="{FF2B5EF4-FFF2-40B4-BE49-F238E27FC236}">
                <a16:creationId xmlns:a16="http://schemas.microsoft.com/office/drawing/2014/main" id="{6549014A-A6E6-4E66-AC8F-8F3C149F3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8" name="bks-626">
            <a:extLst xmlns:a="http://schemas.openxmlformats.org/drawingml/2006/main">
              <a:ext uri="{FF2B5EF4-FFF2-40B4-BE49-F238E27FC236}">
                <a16:creationId xmlns:a16="http://schemas.microsoft.com/office/drawing/2014/main" id="{B3DC91EB-8F2F-407C-996D-A5A539E85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228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8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48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164</a:t>
            </a:r>
          </a:p>
        </p:txBody>
      </p:sp>
      <p:sp>
        <p:nvSpPr>
          <p:cNvPr id="9" name="bks-627">
            <a:extLst xmlns:a="http://schemas.openxmlformats.org/drawingml/2006/main">
              <a:ext uri="{FF2B5EF4-FFF2-40B4-BE49-F238E27FC236}">
                <a16:creationId xmlns:a16="http://schemas.microsoft.com/office/drawing/2014/main" id="{91C88BA5-548E-450E-9910-78755952B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PPTX</a:t>
            </a:r>
          </a:p>
        </p:txBody>
      </p:sp>
      <p:sp>
        <p:nvSpPr>
          <p:cNvPr id="10" name="bks-628">
            <a:extLst xmlns:a="http://schemas.openxmlformats.org/drawingml/2006/main">
              <a:ext uri="{FF2B5EF4-FFF2-40B4-BE49-F238E27FC236}">
                <a16:creationId xmlns:a16="http://schemas.microsoft.com/office/drawing/2014/main" id="{94FC67DA-B8E1-4DAF-9C8B-936395B6B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47.67%</a:t>
            </a:r>
          </a:p>
        </p:txBody>
      </p:sp>
      <p:sp>
        <p:nvSpPr>
          <p:cNvPr id="11" name="bks-629">
            <a:extLst xmlns:a="http://schemas.openxmlformats.org/drawingml/2006/main">
              <a:ext uri="{FF2B5EF4-FFF2-40B4-BE49-F238E27FC236}">
                <a16:creationId xmlns:a16="http://schemas.microsoft.com/office/drawing/2014/main" id="{E448AE34-CE69-4749-846B-4E02D494D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019300"/>
            <a:ext cx="228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8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48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159</a:t>
            </a:r>
          </a:p>
        </p:txBody>
      </p:sp>
      <p:sp>
        <p:nvSpPr>
          <p:cNvPr id="12" name="bks-630">
            <a:extLst xmlns:a="http://schemas.openxmlformats.org/drawingml/2006/main">
              <a:ext uri="{FF2B5EF4-FFF2-40B4-BE49-F238E27FC236}">
                <a16:creationId xmlns:a16="http://schemas.microsoft.com/office/drawing/2014/main" id="{DED90F5F-0E18-4D83-8E53-4B575F8E3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9337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DOCX</a:t>
            </a:r>
          </a:p>
        </p:txBody>
      </p:sp>
      <p:sp>
        <p:nvSpPr>
          <p:cNvPr id="13" name="bks-631">
            <a:extLst xmlns:a="http://schemas.openxmlformats.org/drawingml/2006/main">
              <a:ext uri="{FF2B5EF4-FFF2-40B4-BE49-F238E27FC236}">
                <a16:creationId xmlns:a16="http://schemas.microsoft.com/office/drawing/2014/main" id="{F2AA1A97-B9A5-4EFE-8C15-A76A58984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33337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46.22%</a:t>
            </a:r>
          </a:p>
        </p:txBody>
      </p:sp>
      <p:sp>
        <p:nvSpPr>
          <p:cNvPr id="14" name="bks-632">
            <a:extLst xmlns:a="http://schemas.openxmlformats.org/drawingml/2006/main">
              <a:ext uri="{FF2B5EF4-FFF2-40B4-BE49-F238E27FC236}">
                <a16:creationId xmlns:a16="http://schemas.microsoft.com/office/drawing/2014/main" id="{5D790F37-C783-4064-9861-2A229A9EF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19300"/>
            <a:ext cx="228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8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48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15" name="bks-633">
            <a:extLst xmlns:a="http://schemas.openxmlformats.org/drawingml/2006/main">
              <a:ext uri="{FF2B5EF4-FFF2-40B4-BE49-F238E27FC236}">
                <a16:creationId xmlns:a16="http://schemas.microsoft.com/office/drawing/2014/main" id="{B1F5242A-354E-4E51-926D-D22D41E2B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9337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PDF</a:t>
            </a:r>
          </a:p>
        </p:txBody>
      </p:sp>
      <p:sp>
        <p:nvSpPr>
          <p:cNvPr id="16" name="bks-634">
            <a:extLst xmlns:a="http://schemas.openxmlformats.org/drawingml/2006/main">
              <a:ext uri="{FF2B5EF4-FFF2-40B4-BE49-F238E27FC236}">
                <a16:creationId xmlns:a16="http://schemas.microsoft.com/office/drawing/2014/main" id="{7FD16B91-997B-4ABF-9731-8D7D96A2E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3337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5.52%</a:t>
            </a:r>
          </a:p>
        </p:txBody>
      </p:sp>
      <p:sp>
        <p:nvSpPr>
          <p:cNvPr id="17" name="bks-635">
            <a:extLst xmlns:a="http://schemas.openxmlformats.org/drawingml/2006/main">
              <a:ext uri="{FF2B5EF4-FFF2-40B4-BE49-F238E27FC236}">
                <a16:creationId xmlns:a16="http://schemas.microsoft.com/office/drawing/2014/main" id="{7D29B047-AA04-4060-8E80-4BBFA3236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2019300"/>
            <a:ext cx="228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800" b="1" i="0">
                <a:solidFill>
                  <a:srgbClr val="2F7D63"/>
                </a:solidFill>
                <a:latin typeface="Aptos"/>
                <a:ea typeface="Aptos"/>
                <a:cs typeface="Aptos"/>
              </a:defRPr>
            </a:pPr>
            <a:r>
              <a:rPr sz="4800" b="1" i="0">
                <a:solidFill>
                  <a:srgbClr val="2F7D63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8" name="bks-636">
            <a:extLst xmlns:a="http://schemas.openxmlformats.org/drawingml/2006/main">
              <a:ext uri="{FF2B5EF4-FFF2-40B4-BE49-F238E27FC236}">
                <a16:creationId xmlns:a16="http://schemas.microsoft.com/office/drawing/2014/main" id="{5B856687-143D-4088-8CA0-1FCB729A5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29337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XLSX</a:t>
            </a:r>
          </a:p>
        </p:txBody>
      </p:sp>
      <p:sp>
        <p:nvSpPr>
          <p:cNvPr id="19" name="bks-637">
            <a:extLst xmlns:a="http://schemas.openxmlformats.org/drawingml/2006/main">
              <a:ext uri="{FF2B5EF4-FFF2-40B4-BE49-F238E27FC236}">
                <a16:creationId xmlns:a16="http://schemas.microsoft.com/office/drawing/2014/main" id="{6DC54EC6-C9C1-46BF-9F57-93600ACE8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33337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0.58%</a:t>
            </a:r>
          </a:p>
        </p:txBody>
      </p:sp>
      <p:sp>
        <p:nvSpPr>
          <p:cNvPr id="20" name="bks-638">
            <a:extLst xmlns:a="http://schemas.openxmlformats.org/drawingml/2006/main">
              <a:ext uri="{FF2B5EF4-FFF2-40B4-BE49-F238E27FC236}">
                <a16:creationId xmlns:a16="http://schemas.microsoft.com/office/drawing/2014/main" id="{9575E9D5-1F01-4C6C-A1A2-7199DEB0D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267200"/>
            <a:ext cx="86106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21" name="bks-639">
            <a:extLst xmlns:a="http://schemas.openxmlformats.org/drawingml/2006/main">
              <a:ext uri="{FF2B5EF4-FFF2-40B4-BE49-F238E27FC236}">
                <a16:creationId xmlns:a16="http://schemas.microsoft.com/office/drawing/2014/main" id="{FEF5188C-280B-4A42-8772-D78AB502D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267200"/>
            <a:ext cx="66675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22" name="bks-640">
            <a:extLst xmlns:a="http://schemas.openxmlformats.org/drawingml/2006/main">
              <a:ext uri="{FF2B5EF4-FFF2-40B4-BE49-F238E27FC236}">
                <a16:creationId xmlns:a16="http://schemas.microsoft.com/office/drawing/2014/main" id="{16CCCB1F-AD7B-4B53-94A6-C80F6EA28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343400"/>
            <a:ext cx="83058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62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138 основных пар DOCX↔PPTX  •  12 тематических семейств  •  29 верхних папок</a:t>
            </a:r>
          </a:p>
        </p:txBody>
      </p:sp>
      <p:sp>
        <p:nvSpPr>
          <p:cNvPr id="23" name="bks-641">
            <a:extLst xmlns:a="http://schemas.openxmlformats.org/drawingml/2006/main">
              <a:ext uri="{FF2B5EF4-FFF2-40B4-BE49-F238E27FC236}">
                <a16:creationId xmlns:a16="http://schemas.microsoft.com/office/drawing/2014/main" id="{E1242A71-F0BD-493B-B543-28359520A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391150"/>
            <a:ext cx="9944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3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SHA‑256 реестра: 2b90bf50884a3abde93fe57c0346ed4af89eb912d1d7e6a55f23a214b42de840</a:t>
            </a:r>
          </a:p>
        </p:txBody>
      </p:sp>
      <p:sp>
        <p:nvSpPr>
          <p:cNvPr id="24" name="bks-642">
            <a:extLst xmlns:a="http://schemas.openxmlformats.org/drawingml/2006/main">
              <a:ext uri="{FF2B5EF4-FFF2-40B4-BE49-F238E27FC236}">
                <a16:creationId xmlns:a16="http://schemas.microsoft.com/office/drawing/2014/main" id="{F9BE9970-0D2D-4B18-AA48-82A9F41F6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810250"/>
            <a:ext cx="925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355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Базовый снимок 344 не переписывается новыми версиями — новый выпуск добавляется отдельным манифестом.</a:t>
            </a:r>
          </a:p>
        </p:txBody>
      </p:sp>
    </p:spTree>
    <p:extLst>
      <p:ext uri="{BB962C8B-B14F-4D97-AF65-F5344CB8AC3E}">
        <p14:creationId xmlns:p14="http://schemas.microsoft.com/office/powerpoint/2010/main" val="44329932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bks-643">
            <a:extLst xmlns:a="http://schemas.openxmlformats.org/drawingml/2006/main">
              <a:ext uri="{FF2B5EF4-FFF2-40B4-BE49-F238E27FC236}">
                <a16:creationId xmlns:a16="http://schemas.microsoft.com/office/drawing/2014/main" id="{C836A357-3F6B-42B6-B2B1-FCCDDB413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644">
            <a:extLst xmlns:a="http://schemas.openxmlformats.org/drawingml/2006/main">
              <a:ext uri="{FF2B5EF4-FFF2-40B4-BE49-F238E27FC236}">
                <a16:creationId xmlns:a16="http://schemas.microsoft.com/office/drawing/2014/main" id="{6991EBB1-7E08-422D-9EE9-B5C0D811E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24</a:t>
            </a:r>
          </a:p>
        </p:txBody>
      </p:sp>
      <p:sp>
        <p:nvSpPr>
          <p:cNvPr id="3" name="bks-645">
            <a:extLst xmlns:a="http://schemas.openxmlformats.org/drawingml/2006/main">
              <a:ext uri="{FF2B5EF4-FFF2-40B4-BE49-F238E27FC236}">
                <a16:creationId xmlns:a16="http://schemas.microsoft.com/office/drawing/2014/main" id="{317C99A5-9C59-473A-80E0-8FF81AE34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12 семейств дают корпусу навигацию</a:t>
            </a:r>
          </a:p>
        </p:txBody>
      </p:sp>
      <p:sp>
        <p:nvSpPr>
          <p:cNvPr id="4" name="bks-646">
            <a:extLst xmlns:a="http://schemas.openxmlformats.org/drawingml/2006/main">
              <a:ext uri="{FF2B5EF4-FFF2-40B4-BE49-F238E27FC236}">
                <a16:creationId xmlns:a16="http://schemas.microsoft.com/office/drawing/2014/main" id="{246EB02E-6EF3-44DA-978D-77DCD7E2B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Рубрика помогает видеть портфель, но не заменяет содержательную экспертизу каждой работы</a:t>
            </a:r>
          </a:p>
        </p:txBody>
      </p:sp>
      <p:sp>
        <p:nvSpPr>
          <p:cNvPr id="5" name="bks-647">
            <a:extLst xmlns:a="http://schemas.openxmlformats.org/drawingml/2006/main">
              <a:ext uri="{FF2B5EF4-FFF2-40B4-BE49-F238E27FC236}">
                <a16:creationId xmlns:a16="http://schemas.microsoft.com/office/drawing/2014/main" id="{29CA6C08-6034-4F0E-8D7B-799548752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648">
            <a:extLst xmlns:a="http://schemas.openxmlformats.org/drawingml/2006/main">
              <a:ext uri="{FF2B5EF4-FFF2-40B4-BE49-F238E27FC236}">
                <a16:creationId xmlns:a16="http://schemas.microsoft.com/office/drawing/2014/main" id="{A8FB96D8-5A0E-49C2-8771-CD98340DE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649">
            <a:extLst xmlns:a="http://schemas.openxmlformats.org/drawingml/2006/main">
              <a:ext uri="{FF2B5EF4-FFF2-40B4-BE49-F238E27FC236}">
                <a16:creationId xmlns:a16="http://schemas.microsoft.com/office/drawing/2014/main" id="{FA9EE8F8-F0F3-4198-AB17-A97F4175A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8" name="bks-650">
            <a:extLst xmlns:a="http://schemas.openxmlformats.org/drawingml/2006/main">
              <a:ext uri="{FF2B5EF4-FFF2-40B4-BE49-F238E27FC236}">
                <a16:creationId xmlns:a16="http://schemas.microsoft.com/office/drawing/2014/main" id="{DFDD7E71-3048-4200-871B-666B81568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335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F01  Метасистемы и ОРИОН</a:t>
            </a:r>
          </a:p>
        </p:txBody>
      </p:sp>
      <p:sp>
        <p:nvSpPr>
          <p:cNvPr id="9" name="bks-651">
            <a:extLst xmlns:a="http://schemas.openxmlformats.org/drawingml/2006/main">
              <a:ext uri="{FF2B5EF4-FFF2-40B4-BE49-F238E27FC236}">
                <a16:creationId xmlns:a16="http://schemas.microsoft.com/office/drawing/2014/main" id="{F326E44F-A6DD-4BB9-A169-CD8955DF0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669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10" name="bks-652">
            <a:extLst xmlns:a="http://schemas.openxmlformats.org/drawingml/2006/main">
              <a:ext uri="{FF2B5EF4-FFF2-40B4-BE49-F238E27FC236}">
                <a16:creationId xmlns:a16="http://schemas.microsoft.com/office/drawing/2014/main" id="{40B3DBD2-67E4-491B-BA75-005F4C307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66925"/>
            <a:ext cx="3417094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1" name="bks-653">
            <a:extLst xmlns:a="http://schemas.openxmlformats.org/drawingml/2006/main">
              <a:ext uri="{FF2B5EF4-FFF2-40B4-BE49-F238E27FC236}">
                <a16:creationId xmlns:a16="http://schemas.microsoft.com/office/drawing/2014/main" id="{CE4ADFA2-230E-490F-9D8B-4E144A7AA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9907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41</a:t>
            </a:r>
          </a:p>
        </p:txBody>
      </p:sp>
      <p:sp>
        <p:nvSpPr>
          <p:cNvPr id="12" name="bks-654">
            <a:extLst xmlns:a="http://schemas.openxmlformats.org/drawingml/2006/main">
              <a:ext uri="{FF2B5EF4-FFF2-40B4-BE49-F238E27FC236}">
                <a16:creationId xmlns:a16="http://schemas.microsoft.com/office/drawing/2014/main" id="{F96698C4-E45F-4888-A0C8-99099883F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574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F02  Управление и безопасность</a:t>
            </a:r>
          </a:p>
        </p:txBody>
      </p:sp>
      <p:sp>
        <p:nvSpPr>
          <p:cNvPr id="13" name="bks-655">
            <a:extLst xmlns:a="http://schemas.openxmlformats.org/drawingml/2006/main">
              <a:ext uri="{FF2B5EF4-FFF2-40B4-BE49-F238E27FC236}">
                <a16:creationId xmlns:a16="http://schemas.microsoft.com/office/drawing/2014/main" id="{C0BA5C67-A133-41F9-BA92-69DFBBC41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908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14" name="bks-656">
            <a:extLst xmlns:a="http://schemas.openxmlformats.org/drawingml/2006/main">
              <a:ext uri="{FF2B5EF4-FFF2-40B4-BE49-F238E27FC236}">
                <a16:creationId xmlns:a16="http://schemas.microsoft.com/office/drawing/2014/main" id="{E0514ABD-F858-4A57-B423-888F854E6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90825"/>
            <a:ext cx="3000375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5" name="bks-657">
            <a:extLst xmlns:a="http://schemas.openxmlformats.org/drawingml/2006/main">
              <a:ext uri="{FF2B5EF4-FFF2-40B4-BE49-F238E27FC236}">
                <a16:creationId xmlns:a16="http://schemas.microsoft.com/office/drawing/2014/main" id="{F44784BC-69F5-44DA-96D8-C15389052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7146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36</a:t>
            </a:r>
          </a:p>
        </p:txBody>
      </p:sp>
      <p:sp>
        <p:nvSpPr>
          <p:cNvPr id="16" name="bks-658">
            <a:extLst xmlns:a="http://schemas.openxmlformats.org/drawingml/2006/main">
              <a:ext uri="{FF2B5EF4-FFF2-40B4-BE49-F238E27FC236}">
                <a16:creationId xmlns:a16="http://schemas.microsoft.com/office/drawing/2014/main" id="{037BFA40-0947-4CE0-8703-CD048AE21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F03  Экономика и балансы</a:t>
            </a:r>
          </a:p>
        </p:txBody>
      </p:sp>
      <p:sp>
        <p:nvSpPr>
          <p:cNvPr id="17" name="bks-659">
            <a:extLst xmlns:a="http://schemas.openxmlformats.org/drawingml/2006/main">
              <a:ext uri="{FF2B5EF4-FFF2-40B4-BE49-F238E27FC236}">
                <a16:creationId xmlns:a16="http://schemas.microsoft.com/office/drawing/2014/main" id="{DC88601B-0360-42E5-BB82-56A89114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147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18" name="bks-660">
            <a:extLst xmlns:a="http://schemas.openxmlformats.org/drawingml/2006/main">
              <a:ext uri="{FF2B5EF4-FFF2-40B4-BE49-F238E27FC236}">
                <a16:creationId xmlns:a16="http://schemas.microsoft.com/office/drawing/2014/main" id="{F5B3FC55-32B5-4956-B406-9CD498ED0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14725"/>
            <a:ext cx="3250406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9" name="bks-661">
            <a:extLst xmlns:a="http://schemas.openxmlformats.org/drawingml/2006/main">
              <a:ext uri="{FF2B5EF4-FFF2-40B4-BE49-F238E27FC236}">
                <a16:creationId xmlns:a16="http://schemas.microsoft.com/office/drawing/2014/main" id="{8F5D33AE-0EC7-41F1-9413-727130F6B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4385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39</a:t>
            </a:r>
          </a:p>
        </p:txBody>
      </p:sp>
      <p:sp>
        <p:nvSpPr>
          <p:cNvPr id="20" name="bks-662">
            <a:extLst xmlns:a="http://schemas.openxmlformats.org/drawingml/2006/main">
              <a:ext uri="{FF2B5EF4-FFF2-40B4-BE49-F238E27FC236}">
                <a16:creationId xmlns:a16="http://schemas.microsoft.com/office/drawing/2014/main" id="{DD52B79D-7B48-40ED-86EB-500C2F017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052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F04  Промышленность и транспорт</a:t>
            </a:r>
          </a:p>
        </p:txBody>
      </p:sp>
      <p:sp>
        <p:nvSpPr>
          <p:cNvPr id="21" name="bks-663">
            <a:extLst xmlns:a="http://schemas.openxmlformats.org/drawingml/2006/main">
              <a:ext uri="{FF2B5EF4-FFF2-40B4-BE49-F238E27FC236}">
                <a16:creationId xmlns:a16="http://schemas.microsoft.com/office/drawing/2014/main" id="{0B36D1E0-4161-4483-8E8D-FAA5C083A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22" name="bks-664">
            <a:extLst xmlns:a="http://schemas.openxmlformats.org/drawingml/2006/main">
              <a:ext uri="{FF2B5EF4-FFF2-40B4-BE49-F238E27FC236}">
                <a16:creationId xmlns:a16="http://schemas.microsoft.com/office/drawing/2014/main" id="{204FA35A-34CD-40DF-842C-5D51CFFA9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23" name="bks-665">
            <a:extLst xmlns:a="http://schemas.openxmlformats.org/drawingml/2006/main">
              <a:ext uri="{FF2B5EF4-FFF2-40B4-BE49-F238E27FC236}">
                <a16:creationId xmlns:a16="http://schemas.microsoft.com/office/drawing/2014/main" id="{F8F64D8E-9A69-468C-BD8D-271AE0E4F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1624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48</a:t>
            </a:r>
          </a:p>
        </p:txBody>
      </p:sp>
      <p:sp>
        <p:nvSpPr>
          <p:cNvPr id="24" name="bks-666">
            <a:extLst xmlns:a="http://schemas.openxmlformats.org/drawingml/2006/main">
              <a:ext uri="{FF2B5EF4-FFF2-40B4-BE49-F238E27FC236}">
                <a16:creationId xmlns:a16="http://schemas.microsoft.com/office/drawing/2014/main" id="{4163038B-092E-44E0-B3EB-C6D4EB352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F05  Данные, ИИ и вычисления</a:t>
            </a:r>
          </a:p>
        </p:txBody>
      </p:sp>
      <p:sp>
        <p:nvSpPr>
          <p:cNvPr id="25" name="bks-667">
            <a:extLst xmlns:a="http://schemas.openxmlformats.org/drawingml/2006/main">
              <a:ext uri="{FF2B5EF4-FFF2-40B4-BE49-F238E27FC236}">
                <a16:creationId xmlns:a16="http://schemas.microsoft.com/office/drawing/2014/main" id="{77CEF6AC-9379-4024-A06D-387923746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625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26" name="bks-668">
            <a:extLst xmlns:a="http://schemas.openxmlformats.org/drawingml/2006/main">
              <a:ext uri="{FF2B5EF4-FFF2-40B4-BE49-F238E27FC236}">
                <a16:creationId xmlns:a16="http://schemas.microsoft.com/office/drawing/2014/main" id="{A3CF415C-FC22-4DEA-B6C9-ACDF276D3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62525"/>
            <a:ext cx="1083469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27" name="bks-669">
            <a:extLst xmlns:a="http://schemas.openxmlformats.org/drawingml/2006/main">
              <a:ext uri="{FF2B5EF4-FFF2-40B4-BE49-F238E27FC236}">
                <a16:creationId xmlns:a16="http://schemas.microsoft.com/office/drawing/2014/main" id="{7C108A39-6F55-46B6-8224-AAD247FC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8863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28" name="bks-670">
            <a:extLst xmlns:a="http://schemas.openxmlformats.org/drawingml/2006/main">
              <a:ext uri="{FF2B5EF4-FFF2-40B4-BE49-F238E27FC236}">
                <a16:creationId xmlns:a16="http://schemas.microsoft.com/office/drawing/2014/main" id="{5467D285-506B-4F1B-B9CD-AB9E6529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530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F06  Экология и биоценозы</a:t>
            </a:r>
          </a:p>
        </p:txBody>
      </p:sp>
      <p:sp>
        <p:nvSpPr>
          <p:cNvPr id="29" name="bks-671">
            <a:extLst xmlns:a="http://schemas.openxmlformats.org/drawingml/2006/main">
              <a:ext uri="{FF2B5EF4-FFF2-40B4-BE49-F238E27FC236}">
                <a16:creationId xmlns:a16="http://schemas.microsoft.com/office/drawing/2014/main" id="{98E47505-F375-4EB7-80D0-6B261A532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864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30" name="bks-672">
            <a:extLst xmlns:a="http://schemas.openxmlformats.org/drawingml/2006/main">
              <a:ext uri="{FF2B5EF4-FFF2-40B4-BE49-F238E27FC236}">
                <a16:creationId xmlns:a16="http://schemas.microsoft.com/office/drawing/2014/main" id="{BBF41E93-27CA-4333-B6FD-7E34757A9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86425"/>
            <a:ext cx="2333625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31" name="bks-673">
            <a:extLst xmlns:a="http://schemas.openxmlformats.org/drawingml/2006/main">
              <a:ext uri="{FF2B5EF4-FFF2-40B4-BE49-F238E27FC236}">
                <a16:creationId xmlns:a16="http://schemas.microsoft.com/office/drawing/2014/main" id="{88726FE5-7933-45AE-A0BF-436E529E9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56102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32" name="bks-674">
            <a:extLst xmlns:a="http://schemas.openxmlformats.org/drawingml/2006/main">
              <a:ext uri="{FF2B5EF4-FFF2-40B4-BE49-F238E27FC236}">
                <a16:creationId xmlns:a16="http://schemas.microsoft.com/office/drawing/2014/main" id="{D2C91807-63AD-4FB0-9142-CDA953AE6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335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F07  Социальная кооперация</a:t>
            </a:r>
          </a:p>
        </p:txBody>
      </p:sp>
      <p:sp>
        <p:nvSpPr>
          <p:cNvPr id="33" name="bks-675">
            <a:extLst xmlns:a="http://schemas.openxmlformats.org/drawingml/2006/main">
              <a:ext uri="{FF2B5EF4-FFF2-40B4-BE49-F238E27FC236}">
                <a16:creationId xmlns:a16="http://schemas.microsoft.com/office/drawing/2014/main" id="{A2955A37-933A-4FCC-96DD-A5628052E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669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34" name="bks-676">
            <a:extLst xmlns:a="http://schemas.openxmlformats.org/drawingml/2006/main">
              <a:ext uri="{FF2B5EF4-FFF2-40B4-BE49-F238E27FC236}">
                <a16:creationId xmlns:a16="http://schemas.microsoft.com/office/drawing/2014/main" id="{F5BEB2FF-92CC-4147-B383-1BE1FFA10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66925"/>
            <a:ext cx="1750219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35" name="bks-677">
            <a:extLst xmlns:a="http://schemas.openxmlformats.org/drawingml/2006/main">
              <a:ext uri="{FF2B5EF4-FFF2-40B4-BE49-F238E27FC236}">
                <a16:creationId xmlns:a16="http://schemas.microsoft.com/office/drawing/2014/main" id="{2138A347-E853-4180-A8D7-FB78E883E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19907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36" name="bks-678">
            <a:extLst xmlns:a="http://schemas.openxmlformats.org/drawingml/2006/main">
              <a:ext uri="{FF2B5EF4-FFF2-40B4-BE49-F238E27FC236}">
                <a16:creationId xmlns:a16="http://schemas.microsoft.com/office/drawing/2014/main" id="{F54A1FE2-8400-4F4B-9E62-90064C88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4574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F08  Культура и смыслы</a:t>
            </a:r>
          </a:p>
        </p:txBody>
      </p:sp>
      <p:sp>
        <p:nvSpPr>
          <p:cNvPr id="37" name="bks-679">
            <a:extLst xmlns:a="http://schemas.openxmlformats.org/drawingml/2006/main">
              <a:ext uri="{FF2B5EF4-FFF2-40B4-BE49-F238E27FC236}">
                <a16:creationId xmlns:a16="http://schemas.microsoft.com/office/drawing/2014/main" id="{D34C0F9E-2093-4CAB-B431-278954FA7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7908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38" name="bks-680">
            <a:extLst xmlns:a="http://schemas.openxmlformats.org/drawingml/2006/main">
              <a:ext uri="{FF2B5EF4-FFF2-40B4-BE49-F238E27FC236}">
                <a16:creationId xmlns:a16="http://schemas.microsoft.com/office/drawing/2014/main" id="{F2667B4F-A70E-4D49-876F-DB491907B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790825"/>
            <a:ext cx="2250281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39" name="bks-681">
            <a:extLst xmlns:a="http://schemas.openxmlformats.org/drawingml/2006/main">
              <a:ext uri="{FF2B5EF4-FFF2-40B4-BE49-F238E27FC236}">
                <a16:creationId xmlns:a16="http://schemas.microsoft.com/office/drawing/2014/main" id="{BB41C904-5A46-4D3B-86CB-51092C11D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27146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40" name="bks-682">
            <a:extLst xmlns:a="http://schemas.openxmlformats.org/drawingml/2006/main">
              <a:ext uri="{FF2B5EF4-FFF2-40B4-BE49-F238E27FC236}">
                <a16:creationId xmlns:a16="http://schemas.microsoft.com/office/drawing/2014/main" id="{D8DFA81F-19FA-4F86-9348-F3A374B27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1813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F09  Наследие и архивы</a:t>
            </a:r>
          </a:p>
        </p:txBody>
      </p:sp>
      <p:sp>
        <p:nvSpPr>
          <p:cNvPr id="41" name="bks-683">
            <a:extLst xmlns:a="http://schemas.openxmlformats.org/drawingml/2006/main">
              <a:ext uri="{FF2B5EF4-FFF2-40B4-BE49-F238E27FC236}">
                <a16:creationId xmlns:a16="http://schemas.microsoft.com/office/drawing/2014/main" id="{969239FB-9640-419D-9E47-A6D93F58B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5147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42" name="bks-684">
            <a:extLst xmlns:a="http://schemas.openxmlformats.org/drawingml/2006/main">
              <a:ext uri="{FF2B5EF4-FFF2-40B4-BE49-F238E27FC236}">
                <a16:creationId xmlns:a16="http://schemas.microsoft.com/office/drawing/2014/main" id="{5CCCAD6A-6A4B-40CC-AC6A-B39FF36F6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514725"/>
            <a:ext cx="2166938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43" name="bks-685">
            <a:extLst xmlns:a="http://schemas.openxmlformats.org/drawingml/2006/main">
              <a:ext uri="{FF2B5EF4-FFF2-40B4-BE49-F238E27FC236}">
                <a16:creationId xmlns:a16="http://schemas.microsoft.com/office/drawing/2014/main" id="{8CCF5BC0-3A1A-42A8-A5EE-89C31C92A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34385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44" name="bks-686">
            <a:extLst xmlns:a="http://schemas.openxmlformats.org/drawingml/2006/main">
              <a:ext uri="{FF2B5EF4-FFF2-40B4-BE49-F238E27FC236}">
                <a16:creationId xmlns:a16="http://schemas.microsoft.com/office/drawing/2014/main" id="{9AFFA3B9-CAD0-4260-AAC0-1C32EC57B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052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F10  Наука и универсальные законы</a:t>
            </a:r>
          </a:p>
        </p:txBody>
      </p:sp>
      <p:sp>
        <p:nvSpPr>
          <p:cNvPr id="45" name="bks-687">
            <a:extLst xmlns:a="http://schemas.openxmlformats.org/drawingml/2006/main">
              <a:ext uri="{FF2B5EF4-FFF2-40B4-BE49-F238E27FC236}">
                <a16:creationId xmlns:a16="http://schemas.microsoft.com/office/drawing/2014/main" id="{B841651D-8F8E-427B-B8E2-4DDE8CAD2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386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46" name="bks-688">
            <a:extLst xmlns:a="http://schemas.openxmlformats.org/drawingml/2006/main">
              <a:ext uri="{FF2B5EF4-FFF2-40B4-BE49-F238E27FC236}">
                <a16:creationId xmlns:a16="http://schemas.microsoft.com/office/drawing/2014/main" id="{CBCB8C59-A15A-4164-B867-87679C9A1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38625"/>
            <a:ext cx="1666875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47" name="bks-689">
            <a:extLst xmlns:a="http://schemas.openxmlformats.org/drawingml/2006/main">
              <a:ext uri="{FF2B5EF4-FFF2-40B4-BE49-F238E27FC236}">
                <a16:creationId xmlns:a16="http://schemas.microsoft.com/office/drawing/2014/main" id="{F830C771-C0CB-4F13-A230-4F991749D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41624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48" name="bks-690">
            <a:extLst xmlns:a="http://schemas.openxmlformats.org/drawingml/2006/main">
              <a:ext uri="{FF2B5EF4-FFF2-40B4-BE49-F238E27FC236}">
                <a16:creationId xmlns:a16="http://schemas.microsoft.com/office/drawing/2014/main" id="{48617011-22AA-421A-95C9-3195A2D80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F11  Территории и партнёрства</a:t>
            </a:r>
          </a:p>
        </p:txBody>
      </p:sp>
      <p:sp>
        <p:nvSpPr>
          <p:cNvPr id="49" name="bks-691">
            <a:extLst xmlns:a="http://schemas.openxmlformats.org/drawingml/2006/main">
              <a:ext uri="{FF2B5EF4-FFF2-40B4-BE49-F238E27FC236}">
                <a16:creationId xmlns:a16="http://schemas.microsoft.com/office/drawing/2014/main" id="{99812FFC-8989-4ABD-8B4E-5174B8932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9625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50" name="bks-692">
            <a:extLst xmlns:a="http://schemas.openxmlformats.org/drawingml/2006/main">
              <a:ext uri="{FF2B5EF4-FFF2-40B4-BE49-F238E27FC236}">
                <a16:creationId xmlns:a16="http://schemas.microsoft.com/office/drawing/2014/main" id="{C5DEDB06-FA07-429A-ACB0-41EE2309C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962525"/>
            <a:ext cx="2583656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51" name="bks-693">
            <a:extLst xmlns:a="http://schemas.openxmlformats.org/drawingml/2006/main">
              <a:ext uri="{FF2B5EF4-FFF2-40B4-BE49-F238E27FC236}">
                <a16:creationId xmlns:a16="http://schemas.microsoft.com/office/drawing/2014/main" id="{C165A09A-4B98-4E43-924A-54D775E84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48863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52" name="bks-694">
            <a:extLst xmlns:a="http://schemas.openxmlformats.org/drawingml/2006/main">
              <a:ext uri="{FF2B5EF4-FFF2-40B4-BE49-F238E27FC236}">
                <a16:creationId xmlns:a16="http://schemas.microsoft.com/office/drawing/2014/main" id="{45AEE1A8-0D82-45C1-B174-6B2BE023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353050"/>
            <a:ext cx="3905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F12  Служебные материалы</a:t>
            </a:r>
          </a:p>
        </p:txBody>
      </p:sp>
      <p:sp>
        <p:nvSpPr>
          <p:cNvPr id="53" name="bks-695">
            <a:extLst xmlns:a="http://schemas.openxmlformats.org/drawingml/2006/main">
              <a:ext uri="{FF2B5EF4-FFF2-40B4-BE49-F238E27FC236}">
                <a16:creationId xmlns:a16="http://schemas.microsoft.com/office/drawing/2014/main" id="{E5C3DB34-2554-46F9-A00B-8FD1FEE8A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686425"/>
            <a:ext cx="4000500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54" name="bks-696">
            <a:extLst xmlns:a="http://schemas.openxmlformats.org/drawingml/2006/main">
              <a:ext uri="{FF2B5EF4-FFF2-40B4-BE49-F238E27FC236}">
                <a16:creationId xmlns:a16="http://schemas.microsoft.com/office/drawing/2014/main" id="{FCEB4030-2055-403C-8BB3-F2E1FF9C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686425"/>
            <a:ext cx="1166813" cy="152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55" name="bks-697">
            <a:extLst xmlns:a="http://schemas.openxmlformats.org/drawingml/2006/main">
              <a:ext uri="{FF2B5EF4-FFF2-40B4-BE49-F238E27FC236}">
                <a16:creationId xmlns:a16="http://schemas.microsoft.com/office/drawing/2014/main" id="{66F2489B-E9ED-49C1-B037-4D59D78EE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5610225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600" b="1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20204626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ks-698">
            <a:extLst xmlns:a="http://schemas.openxmlformats.org/drawingml/2006/main">
              <a:ext uri="{FF2B5EF4-FFF2-40B4-BE49-F238E27FC236}">
                <a16:creationId xmlns:a16="http://schemas.microsoft.com/office/drawing/2014/main" id="{45108BDE-7242-4D74-8B21-F39A9ADAF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699">
            <a:extLst xmlns:a="http://schemas.openxmlformats.org/drawingml/2006/main">
              <a:ext uri="{FF2B5EF4-FFF2-40B4-BE49-F238E27FC236}">
                <a16:creationId xmlns:a16="http://schemas.microsoft.com/office/drawing/2014/main" id="{22BD3999-0CC8-4D01-BCCE-F82D830D7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25</a:t>
            </a:r>
          </a:p>
        </p:txBody>
      </p:sp>
      <p:sp>
        <p:nvSpPr>
          <p:cNvPr id="3" name="bks-700">
            <a:extLst xmlns:a="http://schemas.openxmlformats.org/drawingml/2006/main">
              <a:ext uri="{FF2B5EF4-FFF2-40B4-BE49-F238E27FC236}">
                <a16:creationId xmlns:a16="http://schemas.microsoft.com/office/drawing/2014/main" id="{EA66933A-41B8-458C-A57D-C9FB15359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Пары и версии сохраняют идентичность работ</a:t>
            </a:r>
          </a:p>
        </p:txBody>
      </p:sp>
      <p:sp>
        <p:nvSpPr>
          <p:cNvPr id="4" name="bks-701">
            <a:extLst xmlns:a="http://schemas.openxmlformats.org/drawingml/2006/main">
              <a:ext uri="{FF2B5EF4-FFF2-40B4-BE49-F238E27FC236}">
                <a16:creationId xmlns:a16="http://schemas.microsoft.com/office/drawing/2014/main" id="{12CC4BF4-6929-4C20-A8FF-4E4C85BFE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Формат, копия и редакция не становятся новой работой без решения об отдельной архивной идентичности</a:t>
            </a:r>
          </a:p>
        </p:txBody>
      </p:sp>
      <p:sp>
        <p:nvSpPr>
          <p:cNvPr id="5" name="bks-702">
            <a:extLst xmlns:a="http://schemas.openxmlformats.org/drawingml/2006/main">
              <a:ext uri="{FF2B5EF4-FFF2-40B4-BE49-F238E27FC236}">
                <a16:creationId xmlns:a16="http://schemas.microsoft.com/office/drawing/2014/main" id="{D2951E5A-08D7-4905-BA5C-D19B6256C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703">
            <a:extLst xmlns:a="http://schemas.openxmlformats.org/drawingml/2006/main">
              <a:ext uri="{FF2B5EF4-FFF2-40B4-BE49-F238E27FC236}">
                <a16:creationId xmlns:a16="http://schemas.microsoft.com/office/drawing/2014/main" id="{559EBE55-DE59-4DA4-AF6E-97D08F31D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704">
            <a:extLst xmlns:a="http://schemas.openxmlformats.org/drawingml/2006/main">
              <a:ext uri="{FF2B5EF4-FFF2-40B4-BE49-F238E27FC236}">
                <a16:creationId xmlns:a16="http://schemas.microsoft.com/office/drawing/2014/main" id="{B2ACB74C-F2C1-4C92-8158-C6EEF2300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8" name="bks-705">
            <a:extLst xmlns:a="http://schemas.openxmlformats.org/drawingml/2006/main">
              <a:ext uri="{FF2B5EF4-FFF2-40B4-BE49-F238E27FC236}">
                <a16:creationId xmlns:a16="http://schemas.microsoft.com/office/drawing/2014/main" id="{B65E5088-1AE8-4328-90E9-94C430ADC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8595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138</a:t>
            </a:r>
          </a:p>
        </p:txBody>
      </p:sp>
      <p:sp>
        <p:nvSpPr>
          <p:cNvPr id="9" name="bks-706">
            <a:extLst xmlns:a="http://schemas.openxmlformats.org/drawingml/2006/main">
              <a:ext uri="{FF2B5EF4-FFF2-40B4-BE49-F238E27FC236}">
                <a16:creationId xmlns:a16="http://schemas.microsoft.com/office/drawing/2014/main" id="{FF444D4F-1D0C-48A4-812E-DC1E9D9A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основных пар DOCX↔PPTX</a:t>
            </a:r>
          </a:p>
        </p:txBody>
      </p:sp>
      <p:sp>
        <p:nvSpPr>
          <p:cNvPr id="10" name="bks-707">
            <a:extLst xmlns:a="http://schemas.openxmlformats.org/drawingml/2006/main">
              <a:ext uri="{FF2B5EF4-FFF2-40B4-BE49-F238E27FC236}">
                <a16:creationId xmlns:a16="http://schemas.microsoft.com/office/drawing/2014/main" id="{150F390B-A0D8-4BE1-9A52-FD86FDB97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88595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135</a:t>
            </a:r>
          </a:p>
        </p:txBody>
      </p:sp>
      <p:sp>
        <p:nvSpPr>
          <p:cNvPr id="11" name="bks-708">
            <a:extLst xmlns:a="http://schemas.openxmlformats.org/drawingml/2006/main">
              <a:ext uri="{FF2B5EF4-FFF2-40B4-BE49-F238E27FC236}">
                <a16:creationId xmlns:a16="http://schemas.microsoft.com/office/drawing/2014/main" id="{CBE79E87-8130-4061-BA51-435712BA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670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пар высокой уверенности</a:t>
            </a:r>
          </a:p>
        </p:txBody>
      </p:sp>
      <p:sp>
        <p:nvSpPr>
          <p:cNvPr id="12" name="bks-709">
            <a:extLst xmlns:a="http://schemas.openxmlformats.org/drawingml/2006/main">
              <a:ext uri="{FF2B5EF4-FFF2-40B4-BE49-F238E27FC236}">
                <a16:creationId xmlns:a16="http://schemas.microsoft.com/office/drawing/2014/main" id="{6851A36C-809E-426D-81AD-52DD6F462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88595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3" name="bks-710">
            <a:extLst xmlns:a="http://schemas.openxmlformats.org/drawingml/2006/main">
              <a:ext uri="{FF2B5EF4-FFF2-40B4-BE49-F238E27FC236}">
                <a16:creationId xmlns:a16="http://schemas.microsoft.com/office/drawing/2014/main" id="{F659732E-F0B3-4766-9669-2FDE3DA68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6670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пары на ручную проверку</a:t>
            </a:r>
          </a:p>
        </p:txBody>
      </p:sp>
      <p:sp>
        <p:nvSpPr>
          <p:cNvPr id="14" name="bks-711">
            <a:extLst xmlns:a="http://schemas.openxmlformats.org/drawingml/2006/main">
              <a:ext uri="{FF2B5EF4-FFF2-40B4-BE49-F238E27FC236}">
                <a16:creationId xmlns:a16="http://schemas.microsoft.com/office/drawing/2014/main" id="{35AE3D45-53AA-43AA-8DF6-B51415F74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21/26</a:t>
            </a:r>
          </a:p>
        </p:txBody>
      </p:sp>
      <p:sp>
        <p:nvSpPr>
          <p:cNvPr id="15" name="bks-712">
            <a:extLst xmlns:a="http://schemas.openxmlformats.org/drawingml/2006/main">
              <a:ext uri="{FF2B5EF4-FFF2-40B4-BE49-F238E27FC236}">
                <a16:creationId xmlns:a16="http://schemas.microsoft.com/office/drawing/2014/main" id="{567F3E4B-4138-4C05-939A-E9DE8EF05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196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непарных DOCX / PPTX</a:t>
            </a:r>
          </a:p>
        </p:txBody>
      </p:sp>
      <p:sp>
        <p:nvSpPr>
          <p:cNvPr id="16" name="bks-713">
            <a:extLst xmlns:a="http://schemas.openxmlformats.org/drawingml/2006/main">
              <a:ext uri="{FF2B5EF4-FFF2-40B4-BE49-F238E27FC236}">
                <a16:creationId xmlns:a16="http://schemas.microsoft.com/office/drawing/2014/main" id="{D9754266-64BE-4080-AC0A-F8CA1E4F3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63855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A9423A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A9423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17" name="bks-714">
            <a:extLst xmlns:a="http://schemas.openxmlformats.org/drawingml/2006/main">
              <a:ext uri="{FF2B5EF4-FFF2-40B4-BE49-F238E27FC236}">
                <a16:creationId xmlns:a16="http://schemas.microsoft.com/office/drawing/2014/main" id="{CE97DD53-44A8-4569-B8D6-A8175D454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4196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групп копий или версий</a:t>
            </a:r>
          </a:p>
        </p:txBody>
      </p:sp>
      <p:sp>
        <p:nvSpPr>
          <p:cNvPr id="18" name="bks-715">
            <a:extLst xmlns:a="http://schemas.openxmlformats.org/drawingml/2006/main">
              <a:ext uri="{FF2B5EF4-FFF2-40B4-BE49-F238E27FC236}">
                <a16:creationId xmlns:a16="http://schemas.microsoft.com/office/drawing/2014/main" id="{88CFD34F-ABB9-4099-BA6E-11EAC57F9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3855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2F7D63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2F7D63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19" name="bks-716">
            <a:extLst xmlns:a="http://schemas.openxmlformats.org/drawingml/2006/main">
              <a:ext uri="{FF2B5EF4-FFF2-40B4-BE49-F238E27FC236}">
                <a16:creationId xmlns:a16="http://schemas.microsoft.com/office/drawing/2014/main" id="{A1E259EB-7063-4113-B5D4-FB7984CCB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41960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файлов с маркерами версии</a:t>
            </a:r>
          </a:p>
        </p:txBody>
      </p:sp>
      <p:sp>
        <p:nvSpPr>
          <p:cNvPr id="20" name="bks-717">
            <a:extLst xmlns:a="http://schemas.openxmlformats.org/drawingml/2006/main">
              <a:ext uri="{FF2B5EF4-FFF2-40B4-BE49-F238E27FC236}">
                <a16:creationId xmlns:a16="http://schemas.microsoft.com/office/drawing/2014/main" id="{919A2B85-B0B8-47FF-867B-58D9409C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600700"/>
            <a:ext cx="76962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21" name="bks-718">
            <a:extLst xmlns:a="http://schemas.openxmlformats.org/drawingml/2006/main">
              <a:ext uri="{FF2B5EF4-FFF2-40B4-BE49-F238E27FC236}">
                <a16:creationId xmlns:a16="http://schemas.microsoft.com/office/drawing/2014/main" id="{A8F20DDC-2B37-49F2-9E15-82D4C7F40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600700"/>
            <a:ext cx="66675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22" name="bks-719">
            <a:extLst xmlns:a="http://schemas.openxmlformats.org/drawingml/2006/main">
              <a:ext uri="{FF2B5EF4-FFF2-40B4-BE49-F238E27FC236}">
                <a16:creationId xmlns:a16="http://schemas.microsoft.com/office/drawing/2014/main" id="{213E4E9B-408F-41B7-B88C-B9517393F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5676900"/>
            <a:ext cx="7391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0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Побайтовые дубли не утверждаются без контрольных сумм содержимого.</a:t>
            </a:r>
          </a:p>
        </p:txBody>
      </p:sp>
    </p:spTree>
    <p:extLst>
      <p:ext uri="{BB962C8B-B14F-4D97-AF65-F5344CB8AC3E}">
        <p14:creationId xmlns:p14="http://schemas.microsoft.com/office/powerpoint/2010/main" val="478866892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bks-720">
            <a:extLst xmlns:a="http://schemas.openxmlformats.org/drawingml/2006/main">
              <a:ext uri="{FF2B5EF4-FFF2-40B4-BE49-F238E27FC236}">
                <a16:creationId xmlns:a16="http://schemas.microsoft.com/office/drawing/2014/main" id="{26C2B7BF-2C9E-4045-ABEA-86B633295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721">
            <a:extLst xmlns:a="http://schemas.openxmlformats.org/drawingml/2006/main">
              <a:ext uri="{FF2B5EF4-FFF2-40B4-BE49-F238E27FC236}">
                <a16:creationId xmlns:a16="http://schemas.microsoft.com/office/drawing/2014/main" id="{A901F79D-814B-440B-B7D8-03FD2016D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26</a:t>
            </a:r>
          </a:p>
        </p:txBody>
      </p:sp>
      <p:sp>
        <p:nvSpPr>
          <p:cNvPr id="3" name="bks-722">
            <a:extLst xmlns:a="http://schemas.openxmlformats.org/drawingml/2006/main">
              <a:ext uri="{FF2B5EF4-FFF2-40B4-BE49-F238E27FC236}">
                <a16:creationId xmlns:a16="http://schemas.microsoft.com/office/drawing/2014/main" id="{3136C695-F890-4E61-B05B-36237B4EE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Три Цветка начинают с трёх пилотов</a:t>
            </a:r>
          </a:p>
        </p:txBody>
      </p:sp>
      <p:sp>
        <p:nvSpPr>
          <p:cNvPr id="4" name="bks-723">
            <a:extLst xmlns:a="http://schemas.openxmlformats.org/drawingml/2006/main">
              <a:ext uri="{FF2B5EF4-FFF2-40B4-BE49-F238E27FC236}">
                <a16:creationId xmlns:a16="http://schemas.microsoft.com/office/drawing/2014/main" id="{3F92D928-E1DB-4654-ACAE-C1D13C677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Пилоты проверяют архитектуру на человеке, цивилизационном контуре и планетарной системе</a:t>
            </a:r>
          </a:p>
        </p:txBody>
      </p:sp>
      <p:sp>
        <p:nvSpPr>
          <p:cNvPr id="5" name="bks-724">
            <a:extLst xmlns:a="http://schemas.openxmlformats.org/drawingml/2006/main">
              <a:ext uri="{FF2B5EF4-FFF2-40B4-BE49-F238E27FC236}">
                <a16:creationId xmlns:a16="http://schemas.microsoft.com/office/drawing/2014/main" id="{435B6C7B-EE27-488E-A617-DF4F2F088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725">
            <a:extLst xmlns:a="http://schemas.openxmlformats.org/drawingml/2006/main">
              <a:ext uri="{FF2B5EF4-FFF2-40B4-BE49-F238E27FC236}">
                <a16:creationId xmlns:a16="http://schemas.microsoft.com/office/drawing/2014/main" id="{F8C887C5-8B0D-4A0D-8E8D-F9FA7C299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726">
            <a:extLst xmlns:a="http://schemas.openxmlformats.org/drawingml/2006/main">
              <a:ext uri="{FF2B5EF4-FFF2-40B4-BE49-F238E27FC236}">
                <a16:creationId xmlns:a16="http://schemas.microsoft.com/office/drawing/2014/main" id="{2780BE92-B632-40F3-9403-88BD202E8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8" name="bks-727">
            <a:extLst xmlns:a="http://schemas.openxmlformats.org/drawingml/2006/main">
              <a:ext uri="{FF2B5EF4-FFF2-40B4-BE49-F238E27FC236}">
                <a16:creationId xmlns:a16="http://schemas.microsoft.com/office/drawing/2014/main" id="{6849184E-38A7-4702-89B3-6B0BA220D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7716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bks-728">
            <a:extLst xmlns:a="http://schemas.openxmlformats.org/drawingml/2006/main">
              <a:ext uri="{FF2B5EF4-FFF2-40B4-BE49-F238E27FC236}">
                <a16:creationId xmlns:a16="http://schemas.microsoft.com/office/drawing/2014/main" id="{8EC3AF10-9FE8-4F0C-8C94-B821D36EF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43200"/>
            <a:ext cx="3181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ЧЕЛОВЕК / S1</a:t>
            </a:r>
          </a:p>
        </p:txBody>
      </p:sp>
      <p:sp>
        <p:nvSpPr>
          <p:cNvPr id="10" name="bks-729">
            <a:extLst xmlns:a="http://schemas.openxmlformats.org/drawingml/2006/main">
              <a:ext uri="{FF2B5EF4-FFF2-40B4-BE49-F238E27FC236}">
                <a16:creationId xmlns:a16="http://schemas.microsoft.com/office/drawing/2014/main" id="{3840C7FB-5B6A-4896-A86B-F6391CEC4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00400"/>
            <a:ext cx="3181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12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Траектория возможностей</a:t>
            </a:r>
          </a:p>
        </p:txBody>
      </p:sp>
      <p:sp>
        <p:nvSpPr>
          <p:cNvPr id="11" name="bks-730">
            <a:extLst xmlns:a="http://schemas.openxmlformats.org/drawingml/2006/main">
              <a:ext uri="{FF2B5EF4-FFF2-40B4-BE49-F238E27FC236}">
                <a16:creationId xmlns:a16="http://schemas.microsoft.com/office/drawing/2014/main" id="{C62453A8-3322-426C-A066-02D1646C6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48100"/>
            <a:ext cx="280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СРЧ • СФЕРА • кооперация • фонды</a:t>
            </a:r>
          </a:p>
        </p:txBody>
      </p:sp>
      <p:sp>
        <p:nvSpPr>
          <p:cNvPr id="12" name="bks-731">
            <a:extLst xmlns:a="http://schemas.openxmlformats.org/drawingml/2006/main">
              <a:ext uri="{FF2B5EF4-FFF2-40B4-BE49-F238E27FC236}">
                <a16:creationId xmlns:a16="http://schemas.microsoft.com/office/drawing/2014/main" id="{67825262-16DA-4F9D-80F2-2E7657C7F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00600"/>
            <a:ext cx="31813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13" name="bks-732">
            <a:extLst xmlns:a="http://schemas.openxmlformats.org/drawingml/2006/main">
              <a:ext uri="{FF2B5EF4-FFF2-40B4-BE49-F238E27FC236}">
                <a16:creationId xmlns:a16="http://schemas.microsoft.com/office/drawing/2014/main" id="{B5EC0933-0879-43BC-9425-A7B003911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00600"/>
            <a:ext cx="66675" cy="857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4" name="bks-733">
            <a:extLst xmlns:a="http://schemas.openxmlformats.org/drawingml/2006/main">
              <a:ext uri="{FF2B5EF4-FFF2-40B4-BE49-F238E27FC236}">
                <a16:creationId xmlns:a16="http://schemas.microsoft.com/office/drawing/2014/main" id="{78982D8A-69E7-4B68-BFF2-C49BE4175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76800"/>
            <a:ext cx="2876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0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Паспорт среды и поддержки без рейтинга личности</a:t>
            </a:r>
          </a:p>
        </p:txBody>
      </p:sp>
      <p:sp>
        <p:nvSpPr>
          <p:cNvPr id="15" name="bks-734">
            <a:extLst xmlns:a="http://schemas.openxmlformats.org/drawingml/2006/main">
              <a:ext uri="{FF2B5EF4-FFF2-40B4-BE49-F238E27FC236}">
                <a16:creationId xmlns:a16="http://schemas.microsoft.com/office/drawing/2014/main" id="{F629090D-2BDB-4244-9929-8074A8461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17716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bks-735">
            <a:extLst xmlns:a="http://schemas.openxmlformats.org/drawingml/2006/main">
              <a:ext uri="{FF2B5EF4-FFF2-40B4-BE49-F238E27FC236}">
                <a16:creationId xmlns:a16="http://schemas.microsoft.com/office/drawing/2014/main" id="{17F317D4-F823-4E4A-AAF0-C4A31950F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43200"/>
            <a:ext cx="3181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ЦИВИЛИЗАЦИЯ / S2</a:t>
            </a:r>
          </a:p>
        </p:txBody>
      </p:sp>
      <p:sp>
        <p:nvSpPr>
          <p:cNvPr id="17" name="bks-736">
            <a:extLst xmlns:a="http://schemas.openxmlformats.org/drawingml/2006/main">
              <a:ext uri="{FF2B5EF4-FFF2-40B4-BE49-F238E27FC236}">
                <a16:creationId xmlns:a16="http://schemas.microsoft.com/office/drawing/2014/main" id="{AC068A74-EE2D-4CFC-A372-47EBD685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00400"/>
            <a:ext cx="3181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Ферма полного цикла</a:t>
            </a:r>
          </a:p>
        </p:txBody>
      </p:sp>
      <p:sp>
        <p:nvSpPr>
          <p:cNvPr id="18" name="bks-737">
            <a:extLst xmlns:a="http://schemas.openxmlformats.org/drawingml/2006/main">
              <a:ext uri="{FF2B5EF4-FFF2-40B4-BE49-F238E27FC236}">
                <a16:creationId xmlns:a16="http://schemas.microsoft.com/office/drawing/2014/main" id="{6C9F441F-3987-4F82-A6FD-2FA5609C4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848100"/>
            <a:ext cx="280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продовольствие • биоценоз • ECO‑PPA • GRID</a:t>
            </a:r>
          </a:p>
        </p:txBody>
      </p:sp>
      <p:sp>
        <p:nvSpPr>
          <p:cNvPr id="19" name="bks-738">
            <a:extLst xmlns:a="http://schemas.openxmlformats.org/drawingml/2006/main">
              <a:ext uri="{FF2B5EF4-FFF2-40B4-BE49-F238E27FC236}">
                <a16:creationId xmlns:a16="http://schemas.microsoft.com/office/drawing/2014/main" id="{ED9CE30A-9902-41EE-B707-41FB4324B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00600"/>
            <a:ext cx="31813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20" name="bks-739">
            <a:extLst xmlns:a="http://schemas.openxmlformats.org/drawingml/2006/main">
              <a:ext uri="{FF2B5EF4-FFF2-40B4-BE49-F238E27FC236}">
                <a16:creationId xmlns:a16="http://schemas.microsoft.com/office/drawing/2014/main" id="{89C36941-3C69-4DA3-8025-E6CB6A717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00600"/>
            <a:ext cx="66675" cy="857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1" name="bks-740">
            <a:extLst xmlns:a="http://schemas.openxmlformats.org/drawingml/2006/main">
              <a:ext uri="{FF2B5EF4-FFF2-40B4-BE49-F238E27FC236}">
                <a16:creationId xmlns:a16="http://schemas.microsoft.com/office/drawing/2014/main" id="{B73DADCC-A624-45C0-9296-AF3168691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876800"/>
            <a:ext cx="2876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05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Баланс воды, почвы, энергии, логистики и финансов</a:t>
            </a:r>
          </a:p>
        </p:txBody>
      </p:sp>
      <p:sp>
        <p:nvSpPr>
          <p:cNvPr id="22" name="bks-741">
            <a:extLst xmlns:a="http://schemas.openxmlformats.org/drawingml/2006/main">
              <a:ext uri="{FF2B5EF4-FFF2-40B4-BE49-F238E27FC236}">
                <a16:creationId xmlns:a16="http://schemas.microsoft.com/office/drawing/2014/main" id="{E6DBDA7C-6B46-4E24-8D7D-94BAF16B1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17716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2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3" name="bks-742">
            <a:extLst xmlns:a="http://schemas.openxmlformats.org/drawingml/2006/main">
              <a:ext uri="{FF2B5EF4-FFF2-40B4-BE49-F238E27FC236}">
                <a16:creationId xmlns:a16="http://schemas.microsoft.com/office/drawing/2014/main" id="{43F2F1E7-E762-4BAA-A31F-2BDC974C7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43200"/>
            <a:ext cx="31813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ПЛАНЕТА / S3</a:t>
            </a:r>
          </a:p>
        </p:txBody>
      </p:sp>
      <p:sp>
        <p:nvSpPr>
          <p:cNvPr id="24" name="bks-743">
            <a:extLst xmlns:a="http://schemas.openxmlformats.org/drawingml/2006/main">
              <a:ext uri="{FF2B5EF4-FFF2-40B4-BE49-F238E27FC236}">
                <a16:creationId xmlns:a16="http://schemas.microsoft.com/office/drawing/2014/main" id="{8DBFB33D-4562-495C-BA0E-8AD2A91F2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200400"/>
            <a:ext cx="3181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Россия—Индия: Ганг</a:t>
            </a:r>
          </a:p>
        </p:txBody>
      </p:sp>
      <p:sp>
        <p:nvSpPr>
          <p:cNvPr id="25" name="bks-744">
            <a:extLst xmlns:a="http://schemas.openxmlformats.org/drawingml/2006/main">
              <a:ext uri="{FF2B5EF4-FFF2-40B4-BE49-F238E27FC236}">
                <a16:creationId xmlns:a16="http://schemas.microsoft.com/office/drawing/2014/main" id="{65635EF4-B410-4FA3-B696-C8B5AE126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848100"/>
            <a:ext cx="280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гидросфера • землепользование • архив</a:t>
            </a:r>
          </a:p>
        </p:txBody>
      </p:sp>
      <p:sp>
        <p:nvSpPr>
          <p:cNvPr id="26" name="bks-745">
            <a:extLst xmlns:a="http://schemas.openxmlformats.org/drawingml/2006/main">
              <a:ext uri="{FF2B5EF4-FFF2-40B4-BE49-F238E27FC236}">
                <a16:creationId xmlns:a16="http://schemas.microsoft.com/office/drawing/2014/main" id="{65291D39-8A59-4FC0-A2DF-8719C5098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800600"/>
            <a:ext cx="3181350" cy="857250"/>
          </a:xfrm>
          <a:prstGeom xmlns:a="http://schemas.openxmlformats.org/drawingml/2006/main" prst="roundRect">
            <a:avLst>
              <a:gd name="adj" fmla="val 8889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27" name="bks-746">
            <a:extLst xmlns:a="http://schemas.openxmlformats.org/drawingml/2006/main">
              <a:ext uri="{FF2B5EF4-FFF2-40B4-BE49-F238E27FC236}">
                <a16:creationId xmlns:a16="http://schemas.microsoft.com/office/drawing/2014/main" id="{E79E30FB-4426-433D-851B-4ADC2217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800600"/>
            <a:ext cx="66675" cy="857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28" name="bks-747">
            <a:extLst xmlns:a="http://schemas.openxmlformats.org/drawingml/2006/main">
              <a:ext uri="{FF2B5EF4-FFF2-40B4-BE49-F238E27FC236}">
                <a16:creationId xmlns:a16="http://schemas.microsoft.com/office/drawing/2014/main" id="{7495EF01-3565-42F1-814C-6CC5197A2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876800"/>
            <a:ext cx="2876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94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Трансграничные данные, восстановление и 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286506457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bks-748">
            <a:extLst xmlns:a="http://schemas.openxmlformats.org/drawingml/2006/main">
              <a:ext uri="{FF2B5EF4-FFF2-40B4-BE49-F238E27FC236}">
                <a16:creationId xmlns:a16="http://schemas.microsoft.com/office/drawing/2014/main" id="{DEE45727-F6A5-48EE-B95E-7603B376C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749">
            <a:extLst xmlns:a="http://schemas.openxmlformats.org/drawingml/2006/main">
              <a:ext uri="{FF2B5EF4-FFF2-40B4-BE49-F238E27FC236}">
                <a16:creationId xmlns:a16="http://schemas.microsoft.com/office/drawing/2014/main" id="{F0031187-CC84-4C6F-95A4-D3B4B50D7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27</a:t>
            </a:r>
          </a:p>
        </p:txBody>
      </p:sp>
      <p:sp>
        <p:nvSpPr>
          <p:cNvPr id="3" name="bks-750">
            <a:extLst xmlns:a="http://schemas.openxmlformats.org/drawingml/2006/main">
              <a:ext uri="{FF2B5EF4-FFF2-40B4-BE49-F238E27FC236}">
                <a16:creationId xmlns:a16="http://schemas.microsoft.com/office/drawing/2014/main" id="{34B5B581-72DE-4505-BF9E-2153AB7F6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Права Человека встроены в управление</a:t>
            </a:r>
          </a:p>
        </p:txBody>
      </p:sp>
      <p:sp>
        <p:nvSpPr>
          <p:cNvPr id="4" name="bks-751">
            <a:extLst xmlns:a="http://schemas.openxmlformats.org/drawingml/2006/main">
              <a:ext uri="{FF2B5EF4-FFF2-40B4-BE49-F238E27FC236}">
                <a16:creationId xmlns:a16="http://schemas.microsoft.com/office/drawing/2014/main" id="{EBE50B77-D159-42F1-9D95-E6AFBC521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Независимое вето, апелляция и запрет высокорискового автоматического ранжирования</a:t>
            </a:r>
          </a:p>
        </p:txBody>
      </p:sp>
      <p:sp>
        <p:nvSpPr>
          <p:cNvPr id="5" name="bks-752">
            <a:extLst xmlns:a="http://schemas.openxmlformats.org/drawingml/2006/main">
              <a:ext uri="{FF2B5EF4-FFF2-40B4-BE49-F238E27FC236}">
                <a16:creationId xmlns:a16="http://schemas.microsoft.com/office/drawing/2014/main" id="{A39993C2-13A1-453A-A112-8AD6B255B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753">
            <a:extLst xmlns:a="http://schemas.openxmlformats.org/drawingml/2006/main">
              <a:ext uri="{FF2B5EF4-FFF2-40B4-BE49-F238E27FC236}">
                <a16:creationId xmlns:a16="http://schemas.microsoft.com/office/drawing/2014/main" id="{8EFE6D7F-B0A2-47E6-8DE6-448293B75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754">
            <a:extLst xmlns:a="http://schemas.openxmlformats.org/drawingml/2006/main">
              <a:ext uri="{FF2B5EF4-FFF2-40B4-BE49-F238E27FC236}">
                <a16:creationId xmlns:a16="http://schemas.microsoft.com/office/drawing/2014/main" id="{8E0E49B1-E77E-4FC3-A8F0-D5DB8CE86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8" name="bks-755">
            <a:extLst xmlns:a="http://schemas.openxmlformats.org/drawingml/2006/main">
              <a:ext uri="{FF2B5EF4-FFF2-40B4-BE49-F238E27FC236}">
                <a16:creationId xmlns:a16="http://schemas.microsoft.com/office/drawing/2014/main" id="{27CA5323-3B7A-48FF-BD06-261AC10AB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476500"/>
            <a:ext cx="1809750" cy="1809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ЧЕЛОВЕК</a:t>
            </a:r>
          </a:p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РЕШАЕТ</a:t>
            </a:r>
          </a:p>
        </p:txBody>
      </p:sp>
      <p:sp>
        <p:nvSpPr>
          <p:cNvPr id="9" name="bks-756">
            <a:extLst xmlns:a="http://schemas.openxmlformats.org/drawingml/2006/main">
              <a:ext uri="{FF2B5EF4-FFF2-40B4-BE49-F238E27FC236}">
                <a16:creationId xmlns:a16="http://schemas.microsoft.com/office/drawing/2014/main" id="{F9AEC048-DA2A-40B1-8F0B-037BE9EA7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097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0" name="bks-757">
            <a:extLst xmlns:a="http://schemas.openxmlformats.org/drawingml/2006/main">
              <a:ext uri="{FF2B5EF4-FFF2-40B4-BE49-F238E27FC236}">
                <a16:creationId xmlns:a16="http://schemas.microsoft.com/office/drawing/2014/main" id="{B0D41C76-CFD0-4061-B3A9-E87C709E4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0510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Совет книги</a:t>
            </a:r>
          </a:p>
        </p:txBody>
      </p:sp>
      <p:sp>
        <p:nvSpPr>
          <p:cNvPr id="11" name="bks-758">
            <a:extLst xmlns:a="http://schemas.openxmlformats.org/drawingml/2006/main">
              <a:ext uri="{FF2B5EF4-FFF2-40B4-BE49-F238E27FC236}">
                <a16:creationId xmlns:a16="http://schemas.microsoft.com/office/drawing/2014/main" id="{39E14461-4405-4E4C-8C1A-F832B1232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147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bks-759">
            <a:extLst xmlns:a="http://schemas.openxmlformats.org/drawingml/2006/main">
              <a:ext uri="{FF2B5EF4-FFF2-40B4-BE49-F238E27FC236}">
                <a16:creationId xmlns:a16="http://schemas.microsoft.com/office/drawing/2014/main" id="{2BA0C74B-882D-4131-B202-0B9175198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1010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Этика и права</a:t>
            </a:r>
          </a:p>
        </p:txBody>
      </p:sp>
      <p:sp>
        <p:nvSpPr>
          <p:cNvPr id="13" name="bks-760">
            <a:extLst xmlns:a="http://schemas.openxmlformats.org/drawingml/2006/main">
              <a:ext uri="{FF2B5EF4-FFF2-40B4-BE49-F238E27FC236}">
                <a16:creationId xmlns:a16="http://schemas.microsoft.com/office/drawing/2014/main" id="{50551B2B-211D-44BD-A262-560812F04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53390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4" name="bks-761">
            <a:extLst xmlns:a="http://schemas.openxmlformats.org/drawingml/2006/main">
              <a:ext uri="{FF2B5EF4-FFF2-40B4-BE49-F238E27FC236}">
                <a16:creationId xmlns:a16="http://schemas.microsoft.com/office/drawing/2014/main" id="{F22D9A67-D872-489B-87AA-2EAC9CDEB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42925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Научный совет</a:t>
            </a:r>
          </a:p>
        </p:txBody>
      </p:sp>
      <p:sp>
        <p:nvSpPr>
          <p:cNvPr id="15" name="bks-762">
            <a:extLst xmlns:a="http://schemas.openxmlformats.org/drawingml/2006/main">
              <a:ext uri="{FF2B5EF4-FFF2-40B4-BE49-F238E27FC236}">
                <a16:creationId xmlns:a16="http://schemas.microsoft.com/office/drawing/2014/main" id="{2F5299C7-D774-4C05-82CD-BDF6B47E4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53390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6" name="bks-763">
            <a:extLst xmlns:a="http://schemas.openxmlformats.org/drawingml/2006/main">
              <a:ext uri="{FF2B5EF4-FFF2-40B4-BE49-F238E27FC236}">
                <a16:creationId xmlns:a16="http://schemas.microsoft.com/office/drawing/2014/main" id="{C2614EBD-0150-4BF1-9CD3-8D52207BA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542925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738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Независимый аудит</a:t>
            </a:r>
          </a:p>
        </p:txBody>
      </p:sp>
      <p:sp>
        <p:nvSpPr>
          <p:cNvPr id="17" name="bks-764">
            <a:extLst xmlns:a="http://schemas.openxmlformats.org/drawingml/2006/main">
              <a:ext uri="{FF2B5EF4-FFF2-40B4-BE49-F238E27FC236}">
                <a16:creationId xmlns:a16="http://schemas.microsoft.com/office/drawing/2014/main" id="{37DAAD37-FEC2-47F2-9BC4-75B0C9681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7147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8" name="bks-765">
            <a:extLst xmlns:a="http://schemas.openxmlformats.org/drawingml/2006/main">
              <a:ext uri="{FF2B5EF4-FFF2-40B4-BE49-F238E27FC236}">
                <a16:creationId xmlns:a16="http://schemas.microsoft.com/office/drawing/2014/main" id="{D02DCCDB-DA9A-45F8-8D7D-4A69E1DC4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61010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Архив</a:t>
            </a:r>
          </a:p>
        </p:txBody>
      </p:sp>
      <p:sp>
        <p:nvSpPr>
          <p:cNvPr id="19" name="bks-766">
            <a:extLst xmlns:a="http://schemas.openxmlformats.org/drawingml/2006/main">
              <a:ext uri="{FF2B5EF4-FFF2-40B4-BE49-F238E27FC236}">
                <a16:creationId xmlns:a16="http://schemas.microsoft.com/office/drawing/2014/main" id="{36ADB4AB-CE66-4979-9EA6-0313934E7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809750"/>
            <a:ext cx="819150" cy="819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9A9B4"/>
          </a:solidFill>
          <a:ln xmlns:a="http://schemas.openxmlformats.org/drawingml/2006/main" w="9525">
            <a:solidFill>
              <a:srgbClr val="49A9B4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20" name="bks-767">
            <a:extLst xmlns:a="http://schemas.openxmlformats.org/drawingml/2006/main">
              <a:ext uri="{FF2B5EF4-FFF2-40B4-BE49-F238E27FC236}">
                <a16:creationId xmlns:a16="http://schemas.microsoft.com/office/drawing/2014/main" id="{6E386806-305E-4B27-A729-2B3AADAE4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70510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738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Владельцы контуров</a:t>
            </a:r>
          </a:p>
        </p:txBody>
      </p:sp>
      <p:sp>
        <p:nvSpPr>
          <p:cNvPr id="21" name="bks-768">
            <a:extLst xmlns:a="http://schemas.openxmlformats.org/drawingml/2006/main">
              <a:ext uri="{FF2B5EF4-FFF2-40B4-BE49-F238E27FC236}">
                <a16:creationId xmlns:a16="http://schemas.microsoft.com/office/drawing/2014/main" id="{3640FAF1-70A6-49D4-902A-6497805DE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810250"/>
            <a:ext cx="87249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22" name="bks-769">
            <a:extLst xmlns:a="http://schemas.openxmlformats.org/drawingml/2006/main">
              <a:ext uri="{FF2B5EF4-FFF2-40B4-BE49-F238E27FC236}">
                <a16:creationId xmlns:a16="http://schemas.microsoft.com/office/drawing/2014/main" id="{CA1B3A6C-271D-412E-8FBB-89B5DD8F3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810250"/>
            <a:ext cx="66675" cy="590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423A"/>
          </a:solidFill>
          <a:ln xmlns:a="http://schemas.openxmlformats.org/drawingml/2006/main" w="9525">
            <a:solidFill>
              <a:srgbClr val="A9423A"/>
            </a:solidFill>
            <a:prstDash val="solid"/>
          </a:ln>
        </p:spPr>
      </p:sp>
      <p:sp>
        <p:nvSpPr>
          <p:cNvPr id="23" name="bks-770">
            <a:extLst xmlns:a="http://schemas.openxmlformats.org/drawingml/2006/main">
              <a:ext uri="{FF2B5EF4-FFF2-40B4-BE49-F238E27FC236}">
                <a16:creationId xmlns:a16="http://schemas.microsoft.com/office/drawing/2014/main" id="{EB4AB2FE-F244-4CD6-837F-B57622558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886450"/>
            <a:ext cx="84201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6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Запрещено: прогноз личности • рейтинг достоинства • автоматические решения о правах • публикация наследия без согласия</a:t>
            </a:r>
          </a:p>
        </p:txBody>
      </p:sp>
    </p:spTree>
    <p:extLst>
      <p:ext uri="{BB962C8B-B14F-4D97-AF65-F5344CB8AC3E}">
        <p14:creationId xmlns:p14="http://schemas.microsoft.com/office/powerpoint/2010/main" val="1515871662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bks-771">
            <a:extLst xmlns:a="http://schemas.openxmlformats.org/drawingml/2006/main">
              <a:ext uri="{FF2B5EF4-FFF2-40B4-BE49-F238E27FC236}">
                <a16:creationId xmlns:a16="http://schemas.microsoft.com/office/drawing/2014/main" id="{3F3BE6AD-E742-4827-9AE1-6E8A41547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772">
            <a:extLst xmlns:a="http://schemas.openxmlformats.org/drawingml/2006/main">
              <a:ext uri="{FF2B5EF4-FFF2-40B4-BE49-F238E27FC236}">
                <a16:creationId xmlns:a16="http://schemas.microsoft.com/office/drawing/2014/main" id="{B5E859C4-1728-4EAC-BDA7-F0AF938A5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28</a:t>
            </a:r>
          </a:p>
        </p:txBody>
      </p:sp>
      <p:sp>
        <p:nvSpPr>
          <p:cNvPr id="3" name="bks-773">
            <a:extLst xmlns:a="http://schemas.openxmlformats.org/drawingml/2006/main">
              <a:ext uri="{FF2B5EF4-FFF2-40B4-BE49-F238E27FC236}">
                <a16:creationId xmlns:a16="http://schemas.microsoft.com/office/drawing/2014/main" id="{EAC4DD5A-70ED-4786-86F3-DF0085A34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36 месяцев: от реестра к федерации</a:t>
            </a:r>
          </a:p>
        </p:txBody>
      </p:sp>
      <p:sp>
        <p:nvSpPr>
          <p:cNvPr id="4" name="bks-774">
            <a:extLst xmlns:a="http://schemas.openxmlformats.org/drawingml/2006/main">
              <a:ext uri="{FF2B5EF4-FFF2-40B4-BE49-F238E27FC236}">
                <a16:creationId xmlns:a16="http://schemas.microsoft.com/office/drawing/2014/main" id="{76FE6D1E-9BC7-47E7-AD07-374235320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4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Сначала фиксируем память и права; затем проверяем три пилота; масштабируем только после независимого решения</a:t>
            </a:r>
          </a:p>
        </p:txBody>
      </p:sp>
      <p:sp>
        <p:nvSpPr>
          <p:cNvPr id="5" name="bks-775">
            <a:extLst xmlns:a="http://schemas.openxmlformats.org/drawingml/2006/main">
              <a:ext uri="{FF2B5EF4-FFF2-40B4-BE49-F238E27FC236}">
                <a16:creationId xmlns:a16="http://schemas.microsoft.com/office/drawing/2014/main" id="{A6F315F4-85CA-4853-BEA0-BD59AFC3C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776">
            <a:extLst xmlns:a="http://schemas.openxmlformats.org/drawingml/2006/main">
              <a:ext uri="{FF2B5EF4-FFF2-40B4-BE49-F238E27FC236}">
                <a16:creationId xmlns:a16="http://schemas.microsoft.com/office/drawing/2014/main" id="{3642CB49-87F1-47E1-A38D-B2E0C209B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777">
            <a:extLst xmlns:a="http://schemas.openxmlformats.org/drawingml/2006/main">
              <a:ext uri="{FF2B5EF4-FFF2-40B4-BE49-F238E27FC236}">
                <a16:creationId xmlns:a16="http://schemas.microsoft.com/office/drawing/2014/main" id="{32894010-FF0C-48FD-9183-2ED26FAC7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  <p:sp>
        <p:nvSpPr>
          <p:cNvPr id="8" name="bks-778">
            <a:extLst xmlns:a="http://schemas.openxmlformats.org/drawingml/2006/main">
              <a:ext uri="{FF2B5EF4-FFF2-40B4-BE49-F238E27FC236}">
                <a16:creationId xmlns:a16="http://schemas.microsoft.com/office/drawing/2014/main" id="{5F967021-0537-467B-B8E9-B3DA606C7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1526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bks-779">
            <a:extLst xmlns:a="http://schemas.openxmlformats.org/drawingml/2006/main">
              <a:ext uri="{FF2B5EF4-FFF2-40B4-BE49-F238E27FC236}">
                <a16:creationId xmlns:a16="http://schemas.microsoft.com/office/drawing/2014/main" id="{4545F777-1732-40D0-8074-595A8E38C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28950"/>
            <a:ext cx="1828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0–2 мес.</a:t>
            </a:r>
          </a:p>
        </p:txBody>
      </p:sp>
      <p:sp>
        <p:nvSpPr>
          <p:cNvPr id="10" name="bks-780">
            <a:extLst xmlns:a="http://schemas.openxmlformats.org/drawingml/2006/main">
              <a:ext uri="{FF2B5EF4-FFF2-40B4-BE49-F238E27FC236}">
                <a16:creationId xmlns:a16="http://schemas.microsoft.com/office/drawing/2014/main" id="{125E80E1-BB41-4DBA-A0A8-649D19844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0"/>
            <a:ext cx="1828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Мандат</a:t>
            </a:r>
          </a:p>
        </p:txBody>
      </p:sp>
      <p:sp>
        <p:nvSpPr>
          <p:cNvPr id="11" name="bks-781">
            <a:extLst xmlns:a="http://schemas.openxmlformats.org/drawingml/2006/main">
              <a:ext uri="{FF2B5EF4-FFF2-40B4-BE49-F238E27FC236}">
                <a16:creationId xmlns:a16="http://schemas.microsoft.com/office/drawing/2014/main" id="{13EE6A3A-D080-4D42-9E90-F8CD68A95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862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344 + границы</a:t>
            </a:r>
          </a:p>
        </p:txBody>
      </p:sp>
      <p:sp>
        <p:nvSpPr>
          <p:cNvPr id="12" name="bks-782">
            <a:extLst xmlns:a="http://schemas.openxmlformats.org/drawingml/2006/main">
              <a:ext uri="{FF2B5EF4-FFF2-40B4-BE49-F238E27FC236}">
                <a16:creationId xmlns:a16="http://schemas.microsoft.com/office/drawing/2014/main" id="{AE011A1B-81B6-43C0-BE03-155B16B65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514600"/>
            <a:ext cx="647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bks-783">
            <a:extLst xmlns:a="http://schemas.openxmlformats.org/drawingml/2006/main">
              <a:ext uri="{FF2B5EF4-FFF2-40B4-BE49-F238E27FC236}">
                <a16:creationId xmlns:a16="http://schemas.microsoft.com/office/drawing/2014/main" id="{C4195CCD-7593-4CED-BB02-9C7DA107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1526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" name="bks-784">
            <a:extLst xmlns:a="http://schemas.openxmlformats.org/drawingml/2006/main">
              <a:ext uri="{FF2B5EF4-FFF2-40B4-BE49-F238E27FC236}">
                <a16:creationId xmlns:a16="http://schemas.microsoft.com/office/drawing/2014/main" id="{486879E2-D264-4F96-8F9B-937475814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028950"/>
            <a:ext cx="1828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2–6 мес.</a:t>
            </a:r>
          </a:p>
        </p:txBody>
      </p:sp>
      <p:sp>
        <p:nvSpPr>
          <p:cNvPr id="15" name="bks-785">
            <a:extLst xmlns:a="http://schemas.openxmlformats.org/drawingml/2006/main">
              <a:ext uri="{FF2B5EF4-FFF2-40B4-BE49-F238E27FC236}">
                <a16:creationId xmlns:a16="http://schemas.microsoft.com/office/drawing/2014/main" id="{3D4EDFC9-7CF1-4216-8AC3-F5BFCE189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429000"/>
            <a:ext cx="1828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Паспорта</a:t>
            </a:r>
          </a:p>
        </p:txBody>
      </p:sp>
      <p:sp>
        <p:nvSpPr>
          <p:cNvPr id="16" name="bks-786">
            <a:extLst xmlns:a="http://schemas.openxmlformats.org/drawingml/2006/main">
              <a:ext uri="{FF2B5EF4-FFF2-40B4-BE49-F238E27FC236}">
                <a16:creationId xmlns:a16="http://schemas.microsoft.com/office/drawing/2014/main" id="{C4837AC0-12BE-429F-B6F9-4A1F7E3F9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38862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первые 50 работ</a:t>
            </a:r>
          </a:p>
        </p:txBody>
      </p:sp>
      <p:sp>
        <p:nvSpPr>
          <p:cNvPr id="17" name="bks-787">
            <a:extLst xmlns:a="http://schemas.openxmlformats.org/drawingml/2006/main">
              <a:ext uri="{FF2B5EF4-FFF2-40B4-BE49-F238E27FC236}">
                <a16:creationId xmlns:a16="http://schemas.microsoft.com/office/drawing/2014/main" id="{2B9A0959-0B72-4E64-B16A-4D4EFFDA2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514600"/>
            <a:ext cx="647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8" name="bks-788">
            <a:extLst xmlns:a="http://schemas.openxmlformats.org/drawingml/2006/main">
              <a:ext uri="{FF2B5EF4-FFF2-40B4-BE49-F238E27FC236}">
                <a16:creationId xmlns:a16="http://schemas.microsoft.com/office/drawing/2014/main" id="{2FF58B7C-45E6-4E98-A377-B8F2F3BC0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1526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9A9B4"/>
          </a:solidFill>
          <a:ln xmlns:a="http://schemas.openxmlformats.org/drawingml/2006/main" w="9525">
            <a:solidFill>
              <a:srgbClr val="49A9B4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9" name="bks-789">
            <a:extLst xmlns:a="http://schemas.openxmlformats.org/drawingml/2006/main">
              <a:ext uri="{FF2B5EF4-FFF2-40B4-BE49-F238E27FC236}">
                <a16:creationId xmlns:a16="http://schemas.microsoft.com/office/drawing/2014/main" id="{41644098-F9DB-46A9-AC52-7E0737EA5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028950"/>
            <a:ext cx="1828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4–9 мес.</a:t>
            </a:r>
          </a:p>
        </p:txBody>
      </p:sp>
      <p:sp>
        <p:nvSpPr>
          <p:cNvPr id="20" name="bks-790">
            <a:extLst xmlns:a="http://schemas.openxmlformats.org/drawingml/2006/main">
              <a:ext uri="{FF2B5EF4-FFF2-40B4-BE49-F238E27FC236}">
                <a16:creationId xmlns:a16="http://schemas.microsoft.com/office/drawing/2014/main" id="{01F593FD-AF12-4AC5-8CBA-D791055A9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429000"/>
            <a:ext cx="1828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Метареестр</a:t>
            </a:r>
          </a:p>
        </p:txBody>
      </p:sp>
      <p:sp>
        <p:nvSpPr>
          <p:cNvPr id="21" name="bks-791">
            <a:extLst xmlns:a="http://schemas.openxmlformats.org/drawingml/2006/main">
              <a:ext uri="{FF2B5EF4-FFF2-40B4-BE49-F238E27FC236}">
                <a16:creationId xmlns:a16="http://schemas.microsoft.com/office/drawing/2014/main" id="{45DB0316-7CD8-4282-8E22-5395303B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8862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URI + версии</a:t>
            </a:r>
          </a:p>
        </p:txBody>
      </p:sp>
      <p:sp>
        <p:nvSpPr>
          <p:cNvPr id="22" name="bks-792">
            <a:extLst xmlns:a="http://schemas.openxmlformats.org/drawingml/2006/main">
              <a:ext uri="{FF2B5EF4-FFF2-40B4-BE49-F238E27FC236}">
                <a16:creationId xmlns:a16="http://schemas.microsoft.com/office/drawing/2014/main" id="{6BFEFEC0-D432-4726-8549-1292949CD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514600"/>
            <a:ext cx="647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3" name="bks-793">
            <a:extLst xmlns:a="http://schemas.openxmlformats.org/drawingml/2006/main">
              <a:ext uri="{FF2B5EF4-FFF2-40B4-BE49-F238E27FC236}">
                <a16:creationId xmlns:a16="http://schemas.microsoft.com/office/drawing/2014/main" id="{7A45C9B4-DE02-4158-806F-4E774EC7B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1526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4" name="bks-794">
            <a:extLst xmlns:a="http://schemas.openxmlformats.org/drawingml/2006/main">
              <a:ext uri="{FF2B5EF4-FFF2-40B4-BE49-F238E27FC236}">
                <a16:creationId xmlns:a16="http://schemas.microsoft.com/office/drawing/2014/main" id="{C77EBDA3-B036-4C4D-ACC4-54182B330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828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6–15 мес.</a:t>
            </a:r>
          </a:p>
        </p:txBody>
      </p:sp>
      <p:sp>
        <p:nvSpPr>
          <p:cNvPr id="25" name="bks-795">
            <a:extLst xmlns:a="http://schemas.openxmlformats.org/drawingml/2006/main">
              <a:ext uri="{FF2B5EF4-FFF2-40B4-BE49-F238E27FC236}">
                <a16:creationId xmlns:a16="http://schemas.microsoft.com/office/drawing/2014/main" id="{41CF5D3B-AE01-4061-831F-80895AD0D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29000"/>
            <a:ext cx="1828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 пилота</a:t>
            </a:r>
          </a:p>
        </p:txBody>
      </p:sp>
      <p:sp>
        <p:nvSpPr>
          <p:cNvPr id="26" name="bks-796">
            <a:extLst xmlns:a="http://schemas.openxmlformats.org/drawingml/2006/main">
              <a:ext uri="{FF2B5EF4-FFF2-40B4-BE49-F238E27FC236}">
                <a16:creationId xmlns:a16="http://schemas.microsoft.com/office/drawing/2014/main" id="{6DEF63E2-3F0A-49A4-A514-CC9596E72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862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S1 / S2 / S3</a:t>
            </a:r>
          </a:p>
        </p:txBody>
      </p:sp>
      <p:sp>
        <p:nvSpPr>
          <p:cNvPr id="27" name="bks-797">
            <a:extLst xmlns:a="http://schemas.openxmlformats.org/drawingml/2006/main">
              <a:ext uri="{FF2B5EF4-FFF2-40B4-BE49-F238E27FC236}">
                <a16:creationId xmlns:a16="http://schemas.microsoft.com/office/drawing/2014/main" id="{1F0ED37E-C2CE-4767-A34C-F997A3CF0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514600"/>
            <a:ext cx="647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8" name="bks-798">
            <a:extLst xmlns:a="http://schemas.openxmlformats.org/drawingml/2006/main">
              <a:ext uri="{FF2B5EF4-FFF2-40B4-BE49-F238E27FC236}">
                <a16:creationId xmlns:a16="http://schemas.microsoft.com/office/drawing/2014/main" id="{42B2C3B8-19F1-4088-9C79-1205BC04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1526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9" name="bks-799">
            <a:extLst xmlns:a="http://schemas.openxmlformats.org/drawingml/2006/main">
              <a:ext uri="{FF2B5EF4-FFF2-40B4-BE49-F238E27FC236}">
                <a16:creationId xmlns:a16="http://schemas.microsoft.com/office/drawing/2014/main" id="{C868AFF6-51F1-40EB-91B6-A6A664D53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028950"/>
            <a:ext cx="1828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12–24 мес.</a:t>
            </a:r>
          </a:p>
        </p:txBody>
      </p:sp>
      <p:sp>
        <p:nvSpPr>
          <p:cNvPr id="30" name="bks-800">
            <a:extLst xmlns:a="http://schemas.openxmlformats.org/drawingml/2006/main">
              <a:ext uri="{FF2B5EF4-FFF2-40B4-BE49-F238E27FC236}">
                <a16:creationId xmlns:a16="http://schemas.microsoft.com/office/drawing/2014/main" id="{AFEC2092-58FC-4348-ABC8-33DC22383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429000"/>
            <a:ext cx="1828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Проверка</a:t>
            </a:r>
          </a:p>
        </p:txBody>
      </p:sp>
      <p:sp>
        <p:nvSpPr>
          <p:cNvPr id="31" name="bks-801">
            <a:extLst xmlns:a="http://schemas.openxmlformats.org/drawingml/2006/main">
              <a:ext uri="{FF2B5EF4-FFF2-40B4-BE49-F238E27FC236}">
                <a16:creationId xmlns:a16="http://schemas.microsoft.com/office/drawing/2014/main" id="{83529BC2-0B54-4171-AE55-A69DE5433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8862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GO / REDESIGN / HOLD / STOP</a:t>
            </a:r>
          </a:p>
        </p:txBody>
      </p:sp>
      <p:sp>
        <p:nvSpPr>
          <p:cNvPr id="32" name="bks-802">
            <a:extLst xmlns:a="http://schemas.openxmlformats.org/drawingml/2006/main">
              <a:ext uri="{FF2B5EF4-FFF2-40B4-BE49-F238E27FC236}">
                <a16:creationId xmlns:a16="http://schemas.microsoft.com/office/drawing/2014/main" id="{438BB4E0-9159-4E4C-908C-461BDF849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514600"/>
            <a:ext cx="647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33" name="bks-803">
            <a:extLst xmlns:a="http://schemas.openxmlformats.org/drawingml/2006/main">
              <a:ext uri="{FF2B5EF4-FFF2-40B4-BE49-F238E27FC236}">
                <a16:creationId xmlns:a16="http://schemas.microsoft.com/office/drawing/2014/main" id="{36540CDA-BD47-40EC-82BD-D9D6BE0C4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21526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34" name="bks-804">
            <a:extLst xmlns:a="http://schemas.openxmlformats.org/drawingml/2006/main">
              <a:ext uri="{FF2B5EF4-FFF2-40B4-BE49-F238E27FC236}">
                <a16:creationId xmlns:a16="http://schemas.microsoft.com/office/drawing/2014/main" id="{5BE3EBB7-3542-4168-9983-C75A0C050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3028950"/>
            <a:ext cx="1828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24–36 мес.</a:t>
            </a:r>
          </a:p>
        </p:txBody>
      </p:sp>
      <p:sp>
        <p:nvSpPr>
          <p:cNvPr id="35" name="bks-805">
            <a:extLst xmlns:a="http://schemas.openxmlformats.org/drawingml/2006/main">
              <a:ext uri="{FF2B5EF4-FFF2-40B4-BE49-F238E27FC236}">
                <a16:creationId xmlns:a16="http://schemas.microsoft.com/office/drawing/2014/main" id="{CCBA628C-D43E-46DE-A995-C0E9F3258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3429000"/>
            <a:ext cx="1828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Федерация</a:t>
            </a:r>
          </a:p>
        </p:txBody>
      </p:sp>
      <p:sp>
        <p:nvSpPr>
          <p:cNvPr id="36" name="bks-806">
            <a:extLst xmlns:a="http://schemas.openxmlformats.org/drawingml/2006/main">
              <a:ext uri="{FF2B5EF4-FFF2-40B4-BE49-F238E27FC236}">
                <a16:creationId xmlns:a16="http://schemas.microsoft.com/office/drawing/2014/main" id="{402284C6-EF9C-4BCD-B63D-5262EE2A6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8862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узлы + архив</a:t>
            </a:r>
          </a:p>
        </p:txBody>
      </p:sp>
      <p:sp>
        <p:nvSpPr>
          <p:cNvPr id="37" name="bks-807">
            <a:extLst xmlns:a="http://schemas.openxmlformats.org/drawingml/2006/main">
              <a:ext uri="{FF2B5EF4-FFF2-40B4-BE49-F238E27FC236}">
                <a16:creationId xmlns:a16="http://schemas.microsoft.com/office/drawing/2014/main" id="{85ACD29C-914A-4795-9205-FB3A86680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05400"/>
            <a:ext cx="97917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38" name="bks-808">
            <a:extLst xmlns:a="http://schemas.openxmlformats.org/drawingml/2006/main">
              <a:ext uri="{FF2B5EF4-FFF2-40B4-BE49-F238E27FC236}">
                <a16:creationId xmlns:a16="http://schemas.microsoft.com/office/drawing/2014/main" id="{91E08E3A-FB69-4DA7-89E2-39413F8F9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05400"/>
            <a:ext cx="66675" cy="704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39" name="bks-809">
            <a:extLst xmlns:a="http://schemas.openxmlformats.org/drawingml/2006/main">
              <a:ext uri="{FF2B5EF4-FFF2-40B4-BE49-F238E27FC236}">
                <a16:creationId xmlns:a16="http://schemas.microsoft.com/office/drawing/2014/main" id="{7A4967B0-C6EC-4E43-8720-31207312A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5181600"/>
            <a:ext cx="9486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91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Утвердить редакцию 1.0  •  зафиксировать реестр 344  •  назначить владельцев  •  выбрать первые 50 работ и три пилота</a:t>
            </a:r>
          </a:p>
        </p:txBody>
      </p:sp>
    </p:spTree>
    <p:extLst>
      <p:ext uri="{BB962C8B-B14F-4D97-AF65-F5344CB8AC3E}">
        <p14:creationId xmlns:p14="http://schemas.microsoft.com/office/powerpoint/2010/main" val="297445045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810">
            <a:extLst xmlns:a="http://schemas.openxmlformats.org/drawingml/2006/main">
              <a:ext uri="{FF2B5EF4-FFF2-40B4-BE49-F238E27FC236}">
                <a16:creationId xmlns:a16="http://schemas.microsoft.com/office/drawing/2014/main" id="{3CA82D10-2B1D-4680-8100-C6B00D3D5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811">
            <a:extLst xmlns:a="http://schemas.openxmlformats.org/drawingml/2006/main">
              <a:ext uri="{FF2B5EF4-FFF2-40B4-BE49-F238E27FC236}">
                <a16:creationId xmlns:a16="http://schemas.microsoft.com/office/drawing/2014/main" id="{8223576A-1E22-4E4F-BC6F-C705507AF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29</a:t>
            </a:r>
          </a:p>
        </p:txBody>
      </p:sp>
      <p:sp>
        <p:nvSpPr>
          <p:cNvPr id="3" name="bks-812">
            <a:extLst xmlns:a="http://schemas.openxmlformats.org/drawingml/2006/main">
              <a:ext uri="{FF2B5EF4-FFF2-40B4-BE49-F238E27FC236}">
                <a16:creationId xmlns:a16="http://schemas.microsoft.com/office/drawing/2014/main" id="{841A080B-8575-4C8E-833B-A2A8549B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1–20</a:t>
            </a:r>
          </a:p>
        </p:txBody>
      </p:sp>
      <p:sp>
        <p:nvSpPr>
          <p:cNvPr id="4" name="bks-813">
            <a:extLst xmlns:a="http://schemas.openxmlformats.org/drawingml/2006/main">
              <a:ext uri="{FF2B5EF4-FFF2-40B4-BE49-F238E27FC236}">
                <a16:creationId xmlns:a16="http://schemas.microsoft.com/office/drawing/2014/main" id="{9AD5D89A-E485-4467-B7CF-B34EB405F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814">
            <a:extLst xmlns:a="http://schemas.openxmlformats.org/drawingml/2006/main">
              <a:ext uri="{FF2B5EF4-FFF2-40B4-BE49-F238E27FC236}">
                <a16:creationId xmlns:a16="http://schemas.microsoft.com/office/drawing/2014/main" id="{2B868556-5247-4E41-BB2C-B60C1ECE1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815">
            <a:extLst xmlns:a="http://schemas.openxmlformats.org/drawingml/2006/main">
              <a:ext uri="{FF2B5EF4-FFF2-40B4-BE49-F238E27FC236}">
                <a16:creationId xmlns:a16="http://schemas.microsoft.com/office/drawing/2014/main" id="{E16477CA-4BBA-4C71-8199-AEC5D05C6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816">
            <a:extLst xmlns:a="http://schemas.openxmlformats.org/drawingml/2006/main">
              <a:ext uri="{FF2B5EF4-FFF2-40B4-BE49-F238E27FC236}">
                <a16:creationId xmlns:a16="http://schemas.microsoft.com/office/drawing/2014/main" id="{ACE31CB7-B94C-4496-98FB-B9EA223F2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  <p:sp>
        <p:nvSpPr>
          <p:cNvPr id="8" name="bks-817">
            <a:extLst xmlns:a="http://schemas.openxmlformats.org/drawingml/2006/main">
              <a:ext uri="{FF2B5EF4-FFF2-40B4-BE49-F238E27FC236}">
                <a16:creationId xmlns:a16="http://schemas.microsoft.com/office/drawing/2014/main" id="{F1B47753-2531-4183-B40F-9AD0176D0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BKS-0001</a:t>
            </a:r>
          </a:p>
        </p:txBody>
      </p:sp>
      <p:sp>
        <p:nvSpPr>
          <p:cNvPr id="9" name="bks-818">
            <a:extLst xmlns:a="http://schemas.openxmlformats.org/drawingml/2006/main">
              <a:ext uri="{FF2B5EF4-FFF2-40B4-BE49-F238E27FC236}">
                <a16:creationId xmlns:a16="http://schemas.microsoft.com/office/drawing/2014/main" id="{797C754C-7DAA-467A-896A-45A6EA090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16 конов.docx</a:t>
            </a:r>
          </a:p>
        </p:txBody>
      </p:sp>
      <p:sp>
        <p:nvSpPr>
          <p:cNvPr id="10" name="bks-819">
            <a:extLst xmlns:a="http://schemas.openxmlformats.org/drawingml/2006/main">
              <a:ext uri="{FF2B5EF4-FFF2-40B4-BE49-F238E27FC236}">
                <a16:creationId xmlns:a16="http://schemas.microsoft.com/office/drawing/2014/main" id="{6EA3A2F2-71CC-48C6-9765-9C58D4230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11" name="bks-820">
            <a:extLst xmlns:a="http://schemas.openxmlformats.org/drawingml/2006/main">
              <a:ext uri="{FF2B5EF4-FFF2-40B4-BE49-F238E27FC236}">
                <a16:creationId xmlns:a16="http://schemas.microsoft.com/office/drawing/2014/main" id="{2CAC5FF9-D5B8-4699-96DC-9F525E576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BKS-0002</a:t>
            </a:r>
          </a:p>
        </p:txBody>
      </p:sp>
      <p:sp>
        <p:nvSpPr>
          <p:cNvPr id="12" name="bks-821">
            <a:extLst xmlns:a="http://schemas.openxmlformats.org/drawingml/2006/main">
              <a:ext uri="{FF2B5EF4-FFF2-40B4-BE49-F238E27FC236}">
                <a16:creationId xmlns:a16="http://schemas.microsoft.com/office/drawing/2014/main" id="{99CAEF71-531E-451C-9BE6-6FBDCF50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16_конов_ЭКВИЛИБРИУМ.docx</a:t>
            </a:r>
          </a:p>
        </p:txBody>
      </p:sp>
      <p:sp>
        <p:nvSpPr>
          <p:cNvPr id="13" name="bks-822">
            <a:extLst xmlns:a="http://schemas.openxmlformats.org/drawingml/2006/main">
              <a:ext uri="{FF2B5EF4-FFF2-40B4-BE49-F238E27FC236}">
                <a16:creationId xmlns:a16="http://schemas.microsoft.com/office/drawing/2014/main" id="{99666B35-35C1-4F9D-AC7B-976F46748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14" name="bks-823">
            <a:extLst xmlns:a="http://schemas.openxmlformats.org/drawingml/2006/main">
              <a:ext uri="{FF2B5EF4-FFF2-40B4-BE49-F238E27FC236}">
                <a16:creationId xmlns:a16="http://schemas.microsoft.com/office/drawing/2014/main" id="{3E380EEB-FB04-400A-A5BD-BC22F471F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BKS-0003</a:t>
            </a:r>
          </a:p>
        </p:txBody>
      </p:sp>
      <p:sp>
        <p:nvSpPr>
          <p:cNvPr id="15" name="bks-824">
            <a:extLst xmlns:a="http://schemas.openxmlformats.org/drawingml/2006/main">
              <a:ext uri="{FF2B5EF4-FFF2-40B4-BE49-F238E27FC236}">
                <a16:creationId xmlns:a16="http://schemas.microsoft.com/office/drawing/2014/main" id="{165197B8-7686-4F66-A8F0-503A35FE0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16_конов_ЭКВИЛИБРИУМ_през…</a:t>
            </a:r>
          </a:p>
        </p:txBody>
      </p:sp>
      <p:sp>
        <p:nvSpPr>
          <p:cNvPr id="16" name="bks-825">
            <a:extLst xmlns:a="http://schemas.openxmlformats.org/drawingml/2006/main">
              <a:ext uri="{FF2B5EF4-FFF2-40B4-BE49-F238E27FC236}">
                <a16:creationId xmlns:a16="http://schemas.microsoft.com/office/drawing/2014/main" id="{47AB14CC-301F-476E-A1D0-035D3E68A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17" name="bks-826">
            <a:extLst xmlns:a="http://schemas.openxmlformats.org/drawingml/2006/main">
              <a:ext uri="{FF2B5EF4-FFF2-40B4-BE49-F238E27FC236}">
                <a16:creationId xmlns:a16="http://schemas.microsoft.com/office/drawing/2014/main" id="{52897B3F-74A3-4396-8852-6CCBDF125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BKS-0004</a:t>
            </a:r>
          </a:p>
        </p:txBody>
      </p:sp>
      <p:sp>
        <p:nvSpPr>
          <p:cNvPr id="18" name="bks-827">
            <a:extLst xmlns:a="http://schemas.openxmlformats.org/drawingml/2006/main">
              <a:ext uri="{FF2B5EF4-FFF2-40B4-BE49-F238E27FC236}">
                <a16:creationId xmlns:a16="http://schemas.microsoft.com/office/drawing/2014/main" id="{68413E74-2EAA-4F3E-9CB1-78766BF67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17053bb5-09c0-44c7-98f9-0…</a:t>
            </a:r>
          </a:p>
        </p:txBody>
      </p:sp>
      <p:sp>
        <p:nvSpPr>
          <p:cNvPr id="19" name="bks-828">
            <a:extLst xmlns:a="http://schemas.openxmlformats.org/drawingml/2006/main">
              <a:ext uri="{FF2B5EF4-FFF2-40B4-BE49-F238E27FC236}">
                <a16:creationId xmlns:a16="http://schemas.microsoft.com/office/drawing/2014/main" id="{D9CF893C-662D-4CBE-AA52-E14FCC218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F12</a:t>
            </a:r>
          </a:p>
        </p:txBody>
      </p:sp>
      <p:sp>
        <p:nvSpPr>
          <p:cNvPr id="20" name="bks-829">
            <a:extLst xmlns:a="http://schemas.openxmlformats.org/drawingml/2006/main">
              <a:ext uri="{FF2B5EF4-FFF2-40B4-BE49-F238E27FC236}">
                <a16:creationId xmlns:a16="http://schemas.microsoft.com/office/drawing/2014/main" id="{FF352EBA-FC30-4977-B797-489358CD0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BKS-0005</a:t>
            </a:r>
          </a:p>
        </p:txBody>
      </p:sp>
      <p:sp>
        <p:nvSpPr>
          <p:cNvPr id="21" name="bks-830">
            <a:extLst xmlns:a="http://schemas.openxmlformats.org/drawingml/2006/main">
              <a:ext uri="{FF2B5EF4-FFF2-40B4-BE49-F238E27FC236}">
                <a16:creationId xmlns:a16="http://schemas.microsoft.com/office/drawing/2014/main" id="{262BF084-EDEE-4B37-AC26-23FB777BC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560b417c-9d70-46fe-b16c-a…</a:t>
            </a:r>
          </a:p>
        </p:txBody>
      </p:sp>
      <p:sp>
        <p:nvSpPr>
          <p:cNvPr id="22" name="bks-831">
            <a:extLst xmlns:a="http://schemas.openxmlformats.org/drawingml/2006/main">
              <a:ext uri="{FF2B5EF4-FFF2-40B4-BE49-F238E27FC236}">
                <a16:creationId xmlns:a16="http://schemas.microsoft.com/office/drawing/2014/main" id="{AC4234A3-7769-4C95-BF11-1498C54F4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F12</a:t>
            </a:r>
          </a:p>
        </p:txBody>
      </p:sp>
      <p:sp>
        <p:nvSpPr>
          <p:cNvPr id="23" name="bks-832">
            <a:extLst xmlns:a="http://schemas.openxmlformats.org/drawingml/2006/main">
              <a:ext uri="{FF2B5EF4-FFF2-40B4-BE49-F238E27FC236}">
                <a16:creationId xmlns:a16="http://schemas.microsoft.com/office/drawing/2014/main" id="{69A80D93-F2C9-442F-A3D1-D7D02589E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BKS-0006</a:t>
            </a:r>
          </a:p>
        </p:txBody>
      </p:sp>
      <p:sp>
        <p:nvSpPr>
          <p:cNvPr id="24" name="bks-833">
            <a:extLst xmlns:a="http://schemas.openxmlformats.org/drawingml/2006/main">
              <a:ext uri="{FF2B5EF4-FFF2-40B4-BE49-F238E27FC236}">
                <a16:creationId xmlns:a16="http://schemas.microsoft.com/office/drawing/2014/main" id="{C7B86E7A-7540-4227-A07E-4652C0CB3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5781f682-b846-4f41-ba8f-7…</a:t>
            </a:r>
          </a:p>
        </p:txBody>
      </p:sp>
      <p:sp>
        <p:nvSpPr>
          <p:cNvPr id="25" name="bks-834">
            <a:extLst xmlns:a="http://schemas.openxmlformats.org/drawingml/2006/main">
              <a:ext uri="{FF2B5EF4-FFF2-40B4-BE49-F238E27FC236}">
                <a16:creationId xmlns:a16="http://schemas.microsoft.com/office/drawing/2014/main" id="{2744BB63-C0DC-4B01-BFB1-BED42A89E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F12</a:t>
            </a:r>
          </a:p>
        </p:txBody>
      </p:sp>
      <p:sp>
        <p:nvSpPr>
          <p:cNvPr id="26" name="bks-835">
            <a:extLst xmlns:a="http://schemas.openxmlformats.org/drawingml/2006/main">
              <a:ext uri="{FF2B5EF4-FFF2-40B4-BE49-F238E27FC236}">
                <a16:creationId xmlns:a16="http://schemas.microsoft.com/office/drawing/2014/main" id="{459D2CE0-3F04-4A45-ABB7-2FE26FAD3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BKS-0007</a:t>
            </a:r>
          </a:p>
        </p:txBody>
      </p:sp>
      <p:sp>
        <p:nvSpPr>
          <p:cNvPr id="27" name="bks-836">
            <a:extLst xmlns:a="http://schemas.openxmlformats.org/drawingml/2006/main">
              <a:ext uri="{FF2B5EF4-FFF2-40B4-BE49-F238E27FC236}">
                <a16:creationId xmlns:a16="http://schemas.microsoft.com/office/drawing/2014/main" id="{FF9B0298-5126-4EF9-996F-901535E7E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Analiz_balansov_Rossii_19…</a:t>
            </a:r>
          </a:p>
        </p:txBody>
      </p:sp>
      <p:sp>
        <p:nvSpPr>
          <p:cNvPr id="28" name="bks-837">
            <a:extLst xmlns:a="http://schemas.openxmlformats.org/drawingml/2006/main">
              <a:ext uri="{FF2B5EF4-FFF2-40B4-BE49-F238E27FC236}">
                <a16:creationId xmlns:a16="http://schemas.microsoft.com/office/drawing/2014/main" id="{E8BB633D-9BD9-47F7-AD69-4F3D5CDCA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29" name="bks-838">
            <a:extLst xmlns:a="http://schemas.openxmlformats.org/drawingml/2006/main">
              <a:ext uri="{FF2B5EF4-FFF2-40B4-BE49-F238E27FC236}">
                <a16:creationId xmlns:a16="http://schemas.microsoft.com/office/drawing/2014/main" id="{0C784988-F87C-4A2D-A1F3-337F5A401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BKS-0008</a:t>
            </a:r>
          </a:p>
        </p:txBody>
      </p:sp>
      <p:sp>
        <p:nvSpPr>
          <p:cNvPr id="30" name="bks-839">
            <a:extLst xmlns:a="http://schemas.openxmlformats.org/drawingml/2006/main">
              <a:ext uri="{FF2B5EF4-FFF2-40B4-BE49-F238E27FC236}">
                <a16:creationId xmlns:a16="http://schemas.microsoft.com/office/drawing/2014/main" id="{CAE52E58-B519-4613-A1E9-AAD92C36A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Analiz_natsionalnyh_balan…</a:t>
            </a:r>
          </a:p>
        </p:txBody>
      </p:sp>
      <p:sp>
        <p:nvSpPr>
          <p:cNvPr id="31" name="bks-840">
            <a:extLst xmlns:a="http://schemas.openxmlformats.org/drawingml/2006/main">
              <a:ext uri="{FF2B5EF4-FFF2-40B4-BE49-F238E27FC236}">
                <a16:creationId xmlns:a16="http://schemas.microsoft.com/office/drawing/2014/main" id="{654DBB7E-C530-4B1B-AEE4-C90102FCF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32" name="bks-841">
            <a:extLst xmlns:a="http://schemas.openxmlformats.org/drawingml/2006/main">
              <a:ext uri="{FF2B5EF4-FFF2-40B4-BE49-F238E27FC236}">
                <a16:creationId xmlns:a16="http://schemas.microsoft.com/office/drawing/2014/main" id="{77C37E76-F1B9-472A-AE82-45ED443D3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BKS-0009</a:t>
            </a:r>
          </a:p>
        </p:txBody>
      </p:sp>
      <p:sp>
        <p:nvSpPr>
          <p:cNvPr id="33" name="bks-842">
            <a:extLst xmlns:a="http://schemas.openxmlformats.org/drawingml/2006/main">
              <a:ext uri="{FF2B5EF4-FFF2-40B4-BE49-F238E27FC236}">
                <a16:creationId xmlns:a16="http://schemas.microsoft.com/office/drawing/2014/main" id="{9D930BAE-4B5F-4C0B-BD35-21FE38B78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Arkhitektura_natsionalnoy…</a:t>
            </a:r>
          </a:p>
        </p:txBody>
      </p:sp>
      <p:sp>
        <p:nvSpPr>
          <p:cNvPr id="34" name="bks-843">
            <a:extLst xmlns:a="http://schemas.openxmlformats.org/drawingml/2006/main">
              <a:ext uri="{FF2B5EF4-FFF2-40B4-BE49-F238E27FC236}">
                <a16:creationId xmlns:a16="http://schemas.microsoft.com/office/drawing/2014/main" id="{CAE7E1D3-5B9B-4AC6-ACEE-4A3A4D660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35" name="bks-844">
            <a:extLst xmlns:a="http://schemas.openxmlformats.org/drawingml/2006/main">
              <a:ext uri="{FF2B5EF4-FFF2-40B4-BE49-F238E27FC236}">
                <a16:creationId xmlns:a16="http://schemas.microsoft.com/office/drawing/2014/main" id="{6917A872-68B9-4583-A311-CEF2D890F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BKS-0010</a:t>
            </a:r>
          </a:p>
        </p:txBody>
      </p:sp>
      <p:sp>
        <p:nvSpPr>
          <p:cNvPr id="36" name="bks-845">
            <a:extLst xmlns:a="http://schemas.openxmlformats.org/drawingml/2006/main">
              <a:ext uri="{FF2B5EF4-FFF2-40B4-BE49-F238E27FC236}">
                <a16:creationId xmlns:a16="http://schemas.microsoft.com/office/drawing/2014/main" id="{082C70CD-0F40-43A3-96C0-EE4D93943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Balances_as_a_System_SUR.…</a:t>
            </a:r>
          </a:p>
        </p:txBody>
      </p:sp>
      <p:sp>
        <p:nvSpPr>
          <p:cNvPr id="37" name="bks-846">
            <a:extLst xmlns:a="http://schemas.openxmlformats.org/drawingml/2006/main">
              <a:ext uri="{FF2B5EF4-FFF2-40B4-BE49-F238E27FC236}">
                <a16:creationId xmlns:a16="http://schemas.microsoft.com/office/drawing/2014/main" id="{1F536B18-013A-4DCB-BF68-D8624192C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38" name="bks-847">
            <a:extLst xmlns:a="http://schemas.openxmlformats.org/drawingml/2006/main">
              <a:ext uri="{FF2B5EF4-FFF2-40B4-BE49-F238E27FC236}">
                <a16:creationId xmlns:a16="http://schemas.microsoft.com/office/drawing/2014/main" id="{40FE08F3-B08C-4D56-91D5-CF6CA6A09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BKS-0011</a:t>
            </a:r>
          </a:p>
        </p:txBody>
      </p:sp>
      <p:sp>
        <p:nvSpPr>
          <p:cNvPr id="39" name="bks-848">
            <a:extLst xmlns:a="http://schemas.openxmlformats.org/drawingml/2006/main">
              <a:ext uri="{FF2B5EF4-FFF2-40B4-BE49-F238E27FC236}">
                <a16:creationId xmlns:a16="http://schemas.microsoft.com/office/drawing/2014/main" id="{D2024D41-A022-497A-94A3-2ED34B8CD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Balances_as_Management_Sy…</a:t>
            </a:r>
          </a:p>
        </p:txBody>
      </p:sp>
      <p:sp>
        <p:nvSpPr>
          <p:cNvPr id="40" name="bks-849">
            <a:extLst xmlns:a="http://schemas.openxmlformats.org/drawingml/2006/main">
              <a:ext uri="{FF2B5EF4-FFF2-40B4-BE49-F238E27FC236}">
                <a16:creationId xmlns:a16="http://schemas.microsoft.com/office/drawing/2014/main" id="{B3937265-C9F9-49E8-8646-5A91FF8B6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41" name="bks-850">
            <a:extLst xmlns:a="http://schemas.openxmlformats.org/drawingml/2006/main">
              <a:ext uri="{FF2B5EF4-FFF2-40B4-BE49-F238E27FC236}">
                <a16:creationId xmlns:a16="http://schemas.microsoft.com/office/drawing/2014/main" id="{1CE6E537-779A-4DD8-9D5E-49E13B9EB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BKS-0012</a:t>
            </a:r>
          </a:p>
        </p:txBody>
      </p:sp>
      <p:sp>
        <p:nvSpPr>
          <p:cNvPr id="42" name="bks-851">
            <a:extLst xmlns:a="http://schemas.openxmlformats.org/drawingml/2006/main">
              <a:ext uri="{FF2B5EF4-FFF2-40B4-BE49-F238E27FC236}">
                <a16:creationId xmlns:a16="http://schemas.microsoft.com/office/drawing/2014/main" id="{2404E501-C9FE-43E1-B01C-E12E9697F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Balansy_Kitaya_SSHA_1896-…</a:t>
            </a:r>
          </a:p>
        </p:txBody>
      </p:sp>
      <p:sp>
        <p:nvSpPr>
          <p:cNvPr id="43" name="bks-852">
            <a:extLst xmlns:a="http://schemas.openxmlformats.org/drawingml/2006/main">
              <a:ext uri="{FF2B5EF4-FFF2-40B4-BE49-F238E27FC236}">
                <a16:creationId xmlns:a16="http://schemas.microsoft.com/office/drawing/2014/main" id="{396B5162-394C-42CC-AD2C-847572EC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44" name="bks-853">
            <a:extLst xmlns:a="http://schemas.openxmlformats.org/drawingml/2006/main">
              <a:ext uri="{FF2B5EF4-FFF2-40B4-BE49-F238E27FC236}">
                <a16:creationId xmlns:a16="http://schemas.microsoft.com/office/drawing/2014/main" id="{07A35CA1-6936-427B-A7B0-4C85FE5FA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BKS-0013</a:t>
            </a:r>
          </a:p>
        </p:txBody>
      </p:sp>
      <p:sp>
        <p:nvSpPr>
          <p:cNvPr id="45" name="bks-854">
            <a:extLst xmlns:a="http://schemas.openxmlformats.org/drawingml/2006/main">
              <a:ext uri="{FF2B5EF4-FFF2-40B4-BE49-F238E27FC236}">
                <a16:creationId xmlns:a16="http://schemas.microsoft.com/office/drawing/2014/main" id="{825A5C93-8219-4578-A05E-7E8385BC5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Balansy_Kitaya_SSHA_1896-…</a:t>
            </a:r>
          </a:p>
        </p:txBody>
      </p:sp>
      <p:sp>
        <p:nvSpPr>
          <p:cNvPr id="46" name="bks-855">
            <a:extLst xmlns:a="http://schemas.openxmlformats.org/drawingml/2006/main">
              <a:ext uri="{FF2B5EF4-FFF2-40B4-BE49-F238E27FC236}">
                <a16:creationId xmlns:a16="http://schemas.microsoft.com/office/drawing/2014/main" id="{5EFFF8B6-4EBC-4F4F-8D8B-83B03E70F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47" name="bks-856">
            <a:extLst xmlns:a="http://schemas.openxmlformats.org/drawingml/2006/main">
              <a:ext uri="{FF2B5EF4-FFF2-40B4-BE49-F238E27FC236}">
                <a16:creationId xmlns:a16="http://schemas.microsoft.com/office/drawing/2014/main" id="{1EFF98DA-5356-4116-B169-534CF282D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BKS-0014</a:t>
            </a:r>
          </a:p>
        </p:txBody>
      </p:sp>
      <p:sp>
        <p:nvSpPr>
          <p:cNvPr id="48" name="bks-857">
            <a:extLst xmlns:a="http://schemas.openxmlformats.org/drawingml/2006/main">
              <a:ext uri="{FF2B5EF4-FFF2-40B4-BE49-F238E27FC236}">
                <a16:creationId xmlns:a16="http://schemas.microsoft.com/office/drawing/2014/main" id="{BB3ABC5D-7196-4FC0-BC93-E4A9C3AD0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Balansy_Rossii_1896-2026_…</a:t>
            </a:r>
          </a:p>
        </p:txBody>
      </p:sp>
      <p:sp>
        <p:nvSpPr>
          <p:cNvPr id="49" name="bks-858">
            <a:extLst xmlns:a="http://schemas.openxmlformats.org/drawingml/2006/main">
              <a:ext uri="{FF2B5EF4-FFF2-40B4-BE49-F238E27FC236}">
                <a16:creationId xmlns:a16="http://schemas.microsoft.com/office/drawing/2014/main" id="{767058E5-7F22-4926-9D8E-97FCE7E19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50" name="bks-859">
            <a:extLst xmlns:a="http://schemas.openxmlformats.org/drawingml/2006/main">
              <a:ext uri="{FF2B5EF4-FFF2-40B4-BE49-F238E27FC236}">
                <a16:creationId xmlns:a16="http://schemas.microsoft.com/office/drawing/2014/main" id="{50FE8F96-231F-4B90-8FD6-FA6AA49E7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BKS-0015</a:t>
            </a:r>
          </a:p>
        </p:txBody>
      </p:sp>
      <p:sp>
        <p:nvSpPr>
          <p:cNvPr id="51" name="bks-860">
            <a:extLst xmlns:a="http://schemas.openxmlformats.org/drawingml/2006/main">
              <a:ext uri="{FF2B5EF4-FFF2-40B4-BE49-F238E27FC236}">
                <a16:creationId xmlns:a16="http://schemas.microsoft.com/office/drawing/2014/main" id="{E2B860DE-6760-4D0F-8F6A-4FC360436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Balansy_Rossii_1896-2026_…</a:t>
            </a:r>
          </a:p>
        </p:txBody>
      </p:sp>
      <p:sp>
        <p:nvSpPr>
          <p:cNvPr id="52" name="bks-861">
            <a:extLst xmlns:a="http://schemas.openxmlformats.org/drawingml/2006/main">
              <a:ext uri="{FF2B5EF4-FFF2-40B4-BE49-F238E27FC236}">
                <a16:creationId xmlns:a16="http://schemas.microsoft.com/office/drawing/2014/main" id="{7BB8BF98-462E-4CC2-87F3-8BC39B731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53" name="bks-862">
            <a:extLst xmlns:a="http://schemas.openxmlformats.org/drawingml/2006/main">
              <a:ext uri="{FF2B5EF4-FFF2-40B4-BE49-F238E27FC236}">
                <a16:creationId xmlns:a16="http://schemas.microsoft.com/office/drawing/2014/main" id="{978391BC-E311-4A8D-B647-1FF530F89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BKS-0016</a:t>
            </a:r>
          </a:p>
        </p:txBody>
      </p:sp>
      <p:sp>
        <p:nvSpPr>
          <p:cNvPr id="54" name="bks-863">
            <a:extLst xmlns:a="http://schemas.openxmlformats.org/drawingml/2006/main">
              <a:ext uri="{FF2B5EF4-FFF2-40B4-BE49-F238E27FC236}">
                <a16:creationId xmlns:a16="http://schemas.microsoft.com/office/drawing/2014/main" id="{203E90C8-373D-47F5-886E-1C3FF02BB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Belaya_kniga_kooperativa_…</a:t>
            </a:r>
          </a:p>
        </p:txBody>
      </p:sp>
      <p:sp>
        <p:nvSpPr>
          <p:cNvPr id="55" name="bks-864">
            <a:extLst xmlns:a="http://schemas.openxmlformats.org/drawingml/2006/main">
              <a:ext uri="{FF2B5EF4-FFF2-40B4-BE49-F238E27FC236}">
                <a16:creationId xmlns:a16="http://schemas.microsoft.com/office/drawing/2014/main" id="{179750FF-BB78-4B14-B9A0-A813B4638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  <p:sp>
        <p:nvSpPr>
          <p:cNvPr id="56" name="bks-865">
            <a:extLst xmlns:a="http://schemas.openxmlformats.org/drawingml/2006/main">
              <a:ext uri="{FF2B5EF4-FFF2-40B4-BE49-F238E27FC236}">
                <a16:creationId xmlns:a16="http://schemas.microsoft.com/office/drawing/2014/main" id="{8518B62D-ADCA-481C-8BD3-A372F898C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BKS-0017</a:t>
            </a:r>
          </a:p>
        </p:txBody>
      </p:sp>
      <p:sp>
        <p:nvSpPr>
          <p:cNvPr id="57" name="bks-866">
            <a:extLst xmlns:a="http://schemas.openxmlformats.org/drawingml/2006/main">
              <a:ext uri="{FF2B5EF4-FFF2-40B4-BE49-F238E27FC236}">
                <a16:creationId xmlns:a16="http://schemas.microsoft.com/office/drawing/2014/main" id="{147561E0-4631-42FD-BA35-612A494D3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Belaya_kniga_SPECZASCHITA…</a:t>
            </a:r>
          </a:p>
        </p:txBody>
      </p:sp>
      <p:sp>
        <p:nvSpPr>
          <p:cNvPr id="58" name="bks-867">
            <a:extLst xmlns:a="http://schemas.openxmlformats.org/drawingml/2006/main">
              <a:ext uri="{FF2B5EF4-FFF2-40B4-BE49-F238E27FC236}">
                <a16:creationId xmlns:a16="http://schemas.microsoft.com/office/drawing/2014/main" id="{F043BED1-4E9E-45C0-9365-D9D4E3CEB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F12</a:t>
            </a:r>
          </a:p>
        </p:txBody>
      </p:sp>
      <p:sp>
        <p:nvSpPr>
          <p:cNvPr id="59" name="bks-868">
            <a:extLst xmlns:a="http://schemas.openxmlformats.org/drawingml/2006/main">
              <a:ext uri="{FF2B5EF4-FFF2-40B4-BE49-F238E27FC236}">
                <a16:creationId xmlns:a16="http://schemas.microsoft.com/office/drawing/2014/main" id="{BE28FE76-AC7F-4408-8905-89D3845B8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BKS-0018</a:t>
            </a:r>
          </a:p>
        </p:txBody>
      </p:sp>
      <p:sp>
        <p:nvSpPr>
          <p:cNvPr id="60" name="bks-869">
            <a:extLst xmlns:a="http://schemas.openxmlformats.org/drawingml/2006/main">
              <a:ext uri="{FF2B5EF4-FFF2-40B4-BE49-F238E27FC236}">
                <a16:creationId xmlns:a16="http://schemas.microsoft.com/office/drawing/2014/main" id="{97317A27-FA53-4073-B594-439235527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Biocenozy_ECO-PPA.pptx</a:t>
            </a:r>
          </a:p>
        </p:txBody>
      </p:sp>
      <p:sp>
        <p:nvSpPr>
          <p:cNvPr id="61" name="bks-870">
            <a:extLst xmlns:a="http://schemas.openxmlformats.org/drawingml/2006/main">
              <a:ext uri="{FF2B5EF4-FFF2-40B4-BE49-F238E27FC236}">
                <a16:creationId xmlns:a16="http://schemas.microsoft.com/office/drawing/2014/main" id="{87644697-5A3C-4FBB-AA79-381B37934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62" name="bks-871">
            <a:extLst xmlns:a="http://schemas.openxmlformats.org/drawingml/2006/main">
              <a:ext uri="{FF2B5EF4-FFF2-40B4-BE49-F238E27FC236}">
                <a16:creationId xmlns:a16="http://schemas.microsoft.com/office/drawing/2014/main" id="{6FBC1629-10CA-415C-9CF8-98B61B60C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BKS-0019</a:t>
            </a:r>
          </a:p>
        </p:txBody>
      </p:sp>
      <p:sp>
        <p:nvSpPr>
          <p:cNvPr id="63" name="bks-872">
            <a:extLst xmlns:a="http://schemas.openxmlformats.org/drawingml/2006/main">
              <a:ext uri="{FF2B5EF4-FFF2-40B4-BE49-F238E27FC236}">
                <a16:creationId xmlns:a16="http://schemas.microsoft.com/office/drawing/2014/main" id="{8B505BEF-539B-4D34-87F3-721C88EDB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Chelovek_Kultura_i_mirovy…</a:t>
            </a:r>
          </a:p>
        </p:txBody>
      </p:sp>
      <p:sp>
        <p:nvSpPr>
          <p:cNvPr id="64" name="bks-873">
            <a:extLst xmlns:a="http://schemas.openxmlformats.org/drawingml/2006/main">
              <a:ext uri="{FF2B5EF4-FFF2-40B4-BE49-F238E27FC236}">
                <a16:creationId xmlns:a16="http://schemas.microsoft.com/office/drawing/2014/main" id="{D2869D3B-8BF0-463A-AC1C-E7D52F27D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65" name="bks-874">
            <a:extLst xmlns:a="http://schemas.openxmlformats.org/drawingml/2006/main">
              <a:ext uri="{FF2B5EF4-FFF2-40B4-BE49-F238E27FC236}">
                <a16:creationId xmlns:a16="http://schemas.microsoft.com/office/drawing/2014/main" id="{E71E31C4-01E9-4A75-A710-3BD02A298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BKS-0020</a:t>
            </a:r>
          </a:p>
        </p:txBody>
      </p:sp>
      <p:sp>
        <p:nvSpPr>
          <p:cNvPr id="66" name="bks-875">
            <a:extLst xmlns:a="http://schemas.openxmlformats.org/drawingml/2006/main">
              <a:ext uri="{FF2B5EF4-FFF2-40B4-BE49-F238E27FC236}">
                <a16:creationId xmlns:a16="http://schemas.microsoft.com/office/drawing/2014/main" id="{B954CCF9-9691-4DCF-90E3-CAC4E70EE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Chelovek_Kultura_i_mirovy…</a:t>
            </a:r>
          </a:p>
        </p:txBody>
      </p:sp>
      <p:sp>
        <p:nvSpPr>
          <p:cNvPr id="67" name="bks-876">
            <a:extLst xmlns:a="http://schemas.openxmlformats.org/drawingml/2006/main">
              <a:ext uri="{FF2B5EF4-FFF2-40B4-BE49-F238E27FC236}">
                <a16:creationId xmlns:a16="http://schemas.microsoft.com/office/drawing/2014/main" id="{4A9D55C7-52F8-45F7-8475-A33B52454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</p:spTree>
    <p:extLst>
      <p:ext uri="{BB962C8B-B14F-4D97-AF65-F5344CB8AC3E}">
        <p14:creationId xmlns:p14="http://schemas.microsoft.com/office/powerpoint/2010/main" val="44288246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bks-28">
            <a:extLst xmlns:a="http://schemas.openxmlformats.org/drawingml/2006/main">
              <a:ext uri="{FF2B5EF4-FFF2-40B4-BE49-F238E27FC236}">
                <a16:creationId xmlns:a16="http://schemas.microsoft.com/office/drawing/2014/main" id="{0799E6AE-65F1-4B3A-8C75-841FF579B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29">
            <a:extLst xmlns:a="http://schemas.openxmlformats.org/drawingml/2006/main">
              <a:ext uri="{FF2B5EF4-FFF2-40B4-BE49-F238E27FC236}">
                <a16:creationId xmlns:a16="http://schemas.microsoft.com/office/drawing/2014/main" id="{63CB6CF3-8526-4BA6-AAC5-6EC98DCE6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03</a:t>
            </a:r>
          </a:p>
        </p:txBody>
      </p:sp>
      <p:sp>
        <p:nvSpPr>
          <p:cNvPr id="3" name="bks-30">
            <a:extLst xmlns:a="http://schemas.openxmlformats.org/drawingml/2006/main">
              <a:ext uri="{FF2B5EF4-FFF2-40B4-BE49-F238E27FC236}">
                <a16:creationId xmlns:a16="http://schemas.microsoft.com/office/drawing/2014/main" id="{3ED814BA-B067-475E-87DB-DE8CF2FAC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Белая книга — единый маршрут</a:t>
            </a:r>
          </a:p>
        </p:txBody>
      </p:sp>
      <p:sp>
        <p:nvSpPr>
          <p:cNvPr id="4" name="bks-31">
            <a:extLst xmlns:a="http://schemas.openxmlformats.org/drawingml/2006/main">
              <a:ext uri="{FF2B5EF4-FFF2-40B4-BE49-F238E27FC236}">
                <a16:creationId xmlns:a16="http://schemas.microsoft.com/office/drawing/2014/main" id="{73902D08-94D9-4418-BFAF-FF44B3EEB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Исходные системы сохраняют самостоятельность; общий контур связывает смысл, доказательство и действие</a:t>
            </a:r>
          </a:p>
        </p:txBody>
      </p:sp>
      <p:sp>
        <p:nvSpPr>
          <p:cNvPr id="5" name="bks-32">
            <a:extLst xmlns:a="http://schemas.openxmlformats.org/drawingml/2006/main">
              <a:ext uri="{FF2B5EF4-FFF2-40B4-BE49-F238E27FC236}">
                <a16:creationId xmlns:a16="http://schemas.microsoft.com/office/drawing/2014/main" id="{DA41F032-217E-4596-A7C1-7DE58AD85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33">
            <a:extLst xmlns:a="http://schemas.openxmlformats.org/drawingml/2006/main">
              <a:ext uri="{FF2B5EF4-FFF2-40B4-BE49-F238E27FC236}">
                <a16:creationId xmlns:a16="http://schemas.microsoft.com/office/drawing/2014/main" id="{9D49A48E-B361-46C3-8C6A-D8AED73B4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34">
            <a:extLst xmlns:a="http://schemas.openxmlformats.org/drawingml/2006/main">
              <a:ext uri="{FF2B5EF4-FFF2-40B4-BE49-F238E27FC236}">
                <a16:creationId xmlns:a16="http://schemas.microsoft.com/office/drawing/2014/main" id="{6AB5D3ED-810A-4173-81E5-7261364CD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8" name="bks-35">
            <a:extLst xmlns:a="http://schemas.openxmlformats.org/drawingml/2006/main">
              <a:ext uri="{FF2B5EF4-FFF2-40B4-BE49-F238E27FC236}">
                <a16:creationId xmlns:a16="http://schemas.microsoft.com/office/drawing/2014/main" id="{BA97DCEE-F74F-413E-AA92-8E7FAB802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811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bks-36">
            <a:extLst xmlns:a="http://schemas.openxmlformats.org/drawingml/2006/main">
              <a:ext uri="{FF2B5EF4-FFF2-40B4-BE49-F238E27FC236}">
                <a16:creationId xmlns:a16="http://schemas.microsoft.com/office/drawing/2014/main" id="{42E9FDA0-24E9-4CB6-909D-A8801C116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1762125"/>
            <a:ext cx="3619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Смысл и этика</a:t>
            </a:r>
          </a:p>
        </p:txBody>
      </p:sp>
      <p:sp>
        <p:nvSpPr>
          <p:cNvPr id="10" name="bks-37">
            <a:extLst xmlns:a="http://schemas.openxmlformats.org/drawingml/2006/main">
              <a:ext uri="{FF2B5EF4-FFF2-40B4-BE49-F238E27FC236}">
                <a16:creationId xmlns:a16="http://schemas.microsoft.com/office/drawing/2014/main" id="{8ABA4305-B5C3-4211-B94B-C72BB983C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085975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16 КОНов</a:t>
            </a:r>
          </a:p>
        </p:txBody>
      </p:sp>
      <p:sp>
        <p:nvSpPr>
          <p:cNvPr id="11" name="bks-38">
            <a:extLst xmlns:a="http://schemas.openxmlformats.org/drawingml/2006/main">
              <a:ext uri="{FF2B5EF4-FFF2-40B4-BE49-F238E27FC236}">
                <a16:creationId xmlns:a16="http://schemas.microsoft.com/office/drawing/2014/main" id="{043B8B57-53A4-4FA6-9BEC-6D86A2409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76475"/>
            <a:ext cx="381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2" name="bks-39">
            <a:extLst xmlns:a="http://schemas.openxmlformats.org/drawingml/2006/main">
              <a:ext uri="{FF2B5EF4-FFF2-40B4-BE49-F238E27FC236}">
                <a16:creationId xmlns:a16="http://schemas.microsoft.com/office/drawing/2014/main" id="{0576B3FE-E09B-438E-9EB5-05E1D93E2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812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bks-40">
            <a:extLst xmlns:a="http://schemas.openxmlformats.org/drawingml/2006/main">
              <a:ext uri="{FF2B5EF4-FFF2-40B4-BE49-F238E27FC236}">
                <a16:creationId xmlns:a16="http://schemas.microsoft.com/office/drawing/2014/main" id="{9B552EBE-5F37-4077-B3EF-A7F332B99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562225"/>
            <a:ext cx="3619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Корпус и память</a:t>
            </a:r>
          </a:p>
        </p:txBody>
      </p:sp>
      <p:sp>
        <p:nvSpPr>
          <p:cNvPr id="14" name="bks-41">
            <a:extLst xmlns:a="http://schemas.openxmlformats.org/drawingml/2006/main">
              <a:ext uri="{FF2B5EF4-FFF2-40B4-BE49-F238E27FC236}">
                <a16:creationId xmlns:a16="http://schemas.microsoft.com/office/drawing/2014/main" id="{ED4A755D-8683-4503-8DF5-E65840231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886075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344 работы</a:t>
            </a:r>
          </a:p>
        </p:txBody>
      </p:sp>
      <p:sp>
        <p:nvSpPr>
          <p:cNvPr id="15" name="bks-42">
            <a:extLst xmlns:a="http://schemas.openxmlformats.org/drawingml/2006/main">
              <a:ext uri="{FF2B5EF4-FFF2-40B4-BE49-F238E27FC236}">
                <a16:creationId xmlns:a16="http://schemas.microsoft.com/office/drawing/2014/main" id="{99CF1B0C-83A1-4CC1-A392-D5EE0A444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76575"/>
            <a:ext cx="381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6" name="bks-43">
            <a:extLst xmlns:a="http://schemas.openxmlformats.org/drawingml/2006/main">
              <a:ext uri="{FF2B5EF4-FFF2-40B4-BE49-F238E27FC236}">
                <a16:creationId xmlns:a16="http://schemas.microsoft.com/office/drawing/2014/main" id="{0D742D62-3E32-4D5F-90A5-DB33B6E62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813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7" name="bks-44">
            <a:extLst xmlns:a="http://schemas.openxmlformats.org/drawingml/2006/main">
              <a:ext uri="{FF2B5EF4-FFF2-40B4-BE49-F238E27FC236}">
                <a16:creationId xmlns:a16="http://schemas.microsoft.com/office/drawing/2014/main" id="{AAB25609-AC4A-4F4E-BD03-38E8138F6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362325"/>
            <a:ext cx="3619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Контекст и баланс</a:t>
            </a:r>
          </a:p>
        </p:txBody>
      </p:sp>
      <p:sp>
        <p:nvSpPr>
          <p:cNvPr id="18" name="bks-45">
            <a:extLst xmlns:a="http://schemas.openxmlformats.org/drawingml/2006/main">
              <a:ext uri="{FF2B5EF4-FFF2-40B4-BE49-F238E27FC236}">
                <a16:creationId xmlns:a16="http://schemas.microsoft.com/office/drawing/2014/main" id="{B6AD1029-AA40-47B3-9C14-B8738BB54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686175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19 контуров × 13 пар × 3 уровня</a:t>
            </a:r>
          </a:p>
        </p:txBody>
      </p:sp>
      <p:sp>
        <p:nvSpPr>
          <p:cNvPr id="19" name="bks-46">
            <a:extLst xmlns:a="http://schemas.openxmlformats.org/drawingml/2006/main">
              <a:ext uri="{FF2B5EF4-FFF2-40B4-BE49-F238E27FC236}">
                <a16:creationId xmlns:a16="http://schemas.microsoft.com/office/drawing/2014/main" id="{186F4666-775B-402B-B446-57C0590D0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876675"/>
            <a:ext cx="381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0" name="bks-47">
            <a:extLst xmlns:a="http://schemas.openxmlformats.org/drawingml/2006/main">
              <a:ext uri="{FF2B5EF4-FFF2-40B4-BE49-F238E27FC236}">
                <a16:creationId xmlns:a16="http://schemas.microsoft.com/office/drawing/2014/main" id="{01D63519-58B2-493D-8CFF-D4E0E124B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814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9A9B4"/>
          </a:solidFill>
          <a:ln xmlns:a="http://schemas.openxmlformats.org/drawingml/2006/main" w="9525">
            <a:solidFill>
              <a:srgbClr val="49A9B4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1" name="bks-48">
            <a:extLst xmlns:a="http://schemas.openxmlformats.org/drawingml/2006/main">
              <a:ext uri="{FF2B5EF4-FFF2-40B4-BE49-F238E27FC236}">
                <a16:creationId xmlns:a16="http://schemas.microsoft.com/office/drawing/2014/main" id="{21946F13-D73E-457D-9236-507DEFA93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162425"/>
            <a:ext cx="3619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Доказательство</a:t>
            </a:r>
          </a:p>
        </p:txBody>
      </p:sp>
      <p:sp>
        <p:nvSpPr>
          <p:cNvPr id="22" name="bks-49">
            <a:extLst xmlns:a="http://schemas.openxmlformats.org/drawingml/2006/main">
              <a:ext uri="{FF2B5EF4-FFF2-40B4-BE49-F238E27FC236}">
                <a16:creationId xmlns:a16="http://schemas.microsoft.com/office/drawing/2014/main" id="{375540AE-0482-4F0F-9CFE-40584A0DD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486275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Z0–Z4 • E0–E4 • provenance</a:t>
            </a:r>
          </a:p>
        </p:txBody>
      </p:sp>
      <p:sp>
        <p:nvSpPr>
          <p:cNvPr id="23" name="bks-50">
            <a:extLst xmlns:a="http://schemas.openxmlformats.org/drawingml/2006/main">
              <a:ext uri="{FF2B5EF4-FFF2-40B4-BE49-F238E27FC236}">
                <a16:creationId xmlns:a16="http://schemas.microsoft.com/office/drawing/2014/main" id="{353AD8F6-4638-49D2-85DA-73C96EF9C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76775"/>
            <a:ext cx="3810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4" name="bks-51">
            <a:extLst xmlns:a="http://schemas.openxmlformats.org/drawingml/2006/main">
              <a:ext uri="{FF2B5EF4-FFF2-40B4-BE49-F238E27FC236}">
                <a16:creationId xmlns:a16="http://schemas.microsoft.com/office/drawing/2014/main" id="{50509DCE-ACEE-4C1E-A29B-E90667C97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815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5" name="bks-52">
            <a:extLst xmlns:a="http://schemas.openxmlformats.org/drawingml/2006/main">
              <a:ext uri="{FF2B5EF4-FFF2-40B4-BE49-F238E27FC236}">
                <a16:creationId xmlns:a16="http://schemas.microsoft.com/office/drawing/2014/main" id="{18EE767E-9D85-40B6-9B19-7805C9BE3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962525"/>
            <a:ext cx="3619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2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Действие и Возрождение</a:t>
            </a:r>
          </a:p>
        </p:txBody>
      </p:sp>
      <p:sp>
        <p:nvSpPr>
          <p:cNvPr id="26" name="bks-53">
            <a:extLst xmlns:a="http://schemas.openxmlformats.org/drawingml/2006/main">
              <a:ext uri="{FF2B5EF4-FFF2-40B4-BE49-F238E27FC236}">
                <a16:creationId xmlns:a16="http://schemas.microsoft.com/office/drawing/2014/main" id="{2051F617-4520-4B54-8274-AB3556999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286375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1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пилот → проверка → наследие</a:t>
            </a:r>
          </a:p>
        </p:txBody>
      </p:sp>
      <p:sp>
        <p:nvSpPr>
          <p:cNvPr id="27" name="bks-54">
            <a:extLst xmlns:a="http://schemas.openxmlformats.org/drawingml/2006/main">
              <a:ext uri="{FF2B5EF4-FFF2-40B4-BE49-F238E27FC236}">
                <a16:creationId xmlns:a16="http://schemas.microsoft.com/office/drawing/2014/main" id="{134F3B88-626E-44D6-86BF-C1EFD46A8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809750"/>
            <a:ext cx="4476750" cy="3667125"/>
          </a:xfrm>
          <a:prstGeom xmlns:a="http://schemas.openxmlformats.org/drawingml/2006/main" prst="roundRect">
            <a:avLst>
              <a:gd name="adj" fmla="val 2078"/>
            </a:avLst>
          </a:prstGeom>
          <a:solidFill xmlns:a="http://schemas.openxmlformats.org/drawingml/2006/main">
            <a:srgbClr val="F4F7FA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8" name="bks-55">
            <a:extLst xmlns:a="http://schemas.openxmlformats.org/drawingml/2006/main">
              <a:ext uri="{FF2B5EF4-FFF2-40B4-BE49-F238E27FC236}">
                <a16:creationId xmlns:a16="http://schemas.microsoft.com/office/drawing/2014/main" id="{9791CD62-FD26-47C7-9642-32B073E2A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095500"/>
            <a:ext cx="3771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6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Общий проверяемый контур</a:t>
            </a:r>
          </a:p>
        </p:txBody>
      </p:sp>
      <p:sp>
        <p:nvSpPr>
          <p:cNvPr id="29" name="bks-56">
            <a:extLst xmlns:a="http://schemas.openxmlformats.org/drawingml/2006/main">
              <a:ext uri="{FF2B5EF4-FFF2-40B4-BE49-F238E27FC236}">
                <a16:creationId xmlns:a16="http://schemas.microsoft.com/office/drawing/2014/main" id="{7C0ECA8E-8638-4598-8A49-286A3332E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619375"/>
            <a:ext cx="30099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71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память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↓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осмысление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↓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свободный выбор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↓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действие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↓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последствие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↓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проверка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↓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 sz="19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новое наследие</a:t>
            </a:r>
          </a:p>
        </p:txBody>
      </p:sp>
    </p:spTree>
    <p:extLst>
      <p:ext uri="{BB962C8B-B14F-4D97-AF65-F5344CB8AC3E}">
        <p14:creationId xmlns:p14="http://schemas.microsoft.com/office/powerpoint/2010/main" val="190972274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877">
            <a:extLst xmlns:a="http://schemas.openxmlformats.org/drawingml/2006/main">
              <a:ext uri="{FF2B5EF4-FFF2-40B4-BE49-F238E27FC236}">
                <a16:creationId xmlns:a16="http://schemas.microsoft.com/office/drawing/2014/main" id="{F1A12FD2-4F8E-40B3-B307-36D68D8A9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878">
            <a:extLst xmlns:a="http://schemas.openxmlformats.org/drawingml/2006/main">
              <a:ext uri="{FF2B5EF4-FFF2-40B4-BE49-F238E27FC236}">
                <a16:creationId xmlns:a16="http://schemas.microsoft.com/office/drawing/2014/main" id="{F7C350DD-AA21-46F8-A0CA-6E64E11EF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30</a:t>
            </a:r>
          </a:p>
        </p:txBody>
      </p:sp>
      <p:sp>
        <p:nvSpPr>
          <p:cNvPr id="3" name="bks-879">
            <a:extLst xmlns:a="http://schemas.openxmlformats.org/drawingml/2006/main">
              <a:ext uri="{FF2B5EF4-FFF2-40B4-BE49-F238E27FC236}">
                <a16:creationId xmlns:a16="http://schemas.microsoft.com/office/drawing/2014/main" id="{9FA9F96A-35CA-4C0F-AC12-FB7000AED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21–40</a:t>
            </a:r>
          </a:p>
        </p:txBody>
      </p:sp>
      <p:sp>
        <p:nvSpPr>
          <p:cNvPr id="4" name="bks-880">
            <a:extLst xmlns:a="http://schemas.openxmlformats.org/drawingml/2006/main">
              <a:ext uri="{FF2B5EF4-FFF2-40B4-BE49-F238E27FC236}">
                <a16:creationId xmlns:a16="http://schemas.microsoft.com/office/drawing/2014/main" id="{29FCB7FE-0CF6-4503-AB8F-1D85C5AA3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881">
            <a:extLst xmlns:a="http://schemas.openxmlformats.org/drawingml/2006/main">
              <a:ext uri="{FF2B5EF4-FFF2-40B4-BE49-F238E27FC236}">
                <a16:creationId xmlns:a16="http://schemas.microsoft.com/office/drawing/2014/main" id="{AE3B809D-CFC5-483E-B098-5C6A269DB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882">
            <a:extLst xmlns:a="http://schemas.openxmlformats.org/drawingml/2006/main">
              <a:ext uri="{FF2B5EF4-FFF2-40B4-BE49-F238E27FC236}">
                <a16:creationId xmlns:a16="http://schemas.microsoft.com/office/drawing/2014/main" id="{E08A4345-5917-4A23-B10E-BD0E70796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883">
            <a:extLst xmlns:a="http://schemas.openxmlformats.org/drawingml/2006/main">
              <a:ext uri="{FF2B5EF4-FFF2-40B4-BE49-F238E27FC236}">
                <a16:creationId xmlns:a16="http://schemas.microsoft.com/office/drawing/2014/main" id="{4A8F653C-E81F-4868-8D69-1751BB532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  <p:sp>
        <p:nvSpPr>
          <p:cNvPr id="8" name="bks-884">
            <a:extLst xmlns:a="http://schemas.openxmlformats.org/drawingml/2006/main">
              <a:ext uri="{FF2B5EF4-FFF2-40B4-BE49-F238E27FC236}">
                <a16:creationId xmlns:a16="http://schemas.microsoft.com/office/drawing/2014/main" id="{88AAB179-ADB1-427C-88A1-02FAE849D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BKS-0021</a:t>
            </a:r>
          </a:p>
        </p:txBody>
      </p:sp>
      <p:sp>
        <p:nvSpPr>
          <p:cNvPr id="9" name="bks-885">
            <a:extLst xmlns:a="http://schemas.openxmlformats.org/drawingml/2006/main">
              <a:ext uri="{FF2B5EF4-FFF2-40B4-BE49-F238E27FC236}">
                <a16:creationId xmlns:a16="http://schemas.microsoft.com/office/drawing/2014/main" id="{E240862A-9839-4C81-A965-D9B1B66C9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Dinamicheskaya_model_bios…</a:t>
            </a:r>
          </a:p>
        </p:txBody>
      </p:sp>
      <p:sp>
        <p:nvSpPr>
          <p:cNvPr id="10" name="bks-886">
            <a:extLst xmlns:a="http://schemas.openxmlformats.org/drawingml/2006/main">
              <a:ext uri="{FF2B5EF4-FFF2-40B4-BE49-F238E27FC236}">
                <a16:creationId xmlns:a16="http://schemas.microsoft.com/office/drawing/2014/main" id="{A48EF144-EF8B-4246-A352-6B7B72C4B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11" name="bks-887">
            <a:extLst xmlns:a="http://schemas.openxmlformats.org/drawingml/2006/main">
              <a:ext uri="{FF2B5EF4-FFF2-40B4-BE49-F238E27FC236}">
                <a16:creationId xmlns:a16="http://schemas.microsoft.com/office/drawing/2014/main" id="{C061E1C6-A527-4BE9-86D3-9B59AEE7B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BKS-0022</a:t>
            </a:r>
          </a:p>
        </p:txBody>
      </p:sp>
      <p:sp>
        <p:nvSpPr>
          <p:cNvPr id="12" name="bks-888">
            <a:extLst xmlns:a="http://schemas.openxmlformats.org/drawingml/2006/main">
              <a:ext uri="{FF2B5EF4-FFF2-40B4-BE49-F238E27FC236}">
                <a16:creationId xmlns:a16="http://schemas.microsoft.com/office/drawing/2014/main" id="{579E9FC1-4D60-45E3-B2F4-B0AA5C647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Dinamicheskaya_model_bios…</a:t>
            </a:r>
          </a:p>
        </p:txBody>
      </p:sp>
      <p:sp>
        <p:nvSpPr>
          <p:cNvPr id="13" name="bks-889">
            <a:extLst xmlns:a="http://schemas.openxmlformats.org/drawingml/2006/main">
              <a:ext uri="{FF2B5EF4-FFF2-40B4-BE49-F238E27FC236}">
                <a16:creationId xmlns:a16="http://schemas.microsoft.com/office/drawing/2014/main" id="{70038EBA-9241-4A8A-AC3F-03E6AA0C7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14" name="bks-890">
            <a:extLst xmlns:a="http://schemas.openxmlformats.org/drawingml/2006/main">
              <a:ext uri="{FF2B5EF4-FFF2-40B4-BE49-F238E27FC236}">
                <a16:creationId xmlns:a16="http://schemas.microsoft.com/office/drawing/2014/main" id="{775CB11E-3CB8-4331-B87D-B674AE8EF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BKS-0023</a:t>
            </a:r>
          </a:p>
        </p:txBody>
      </p:sp>
      <p:sp>
        <p:nvSpPr>
          <p:cNvPr id="15" name="bks-891">
            <a:extLst xmlns:a="http://schemas.openxmlformats.org/drawingml/2006/main">
              <a:ext uri="{FF2B5EF4-FFF2-40B4-BE49-F238E27FC236}">
                <a16:creationId xmlns:a16="http://schemas.microsoft.com/office/drawing/2014/main" id="{FB318294-CA3A-4917-876B-DFD632A3A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Doklad_SPECZASCHITA_Gosso…</a:t>
            </a:r>
          </a:p>
        </p:txBody>
      </p:sp>
      <p:sp>
        <p:nvSpPr>
          <p:cNvPr id="16" name="bks-892">
            <a:extLst xmlns:a="http://schemas.openxmlformats.org/drawingml/2006/main">
              <a:ext uri="{FF2B5EF4-FFF2-40B4-BE49-F238E27FC236}">
                <a16:creationId xmlns:a16="http://schemas.microsoft.com/office/drawing/2014/main" id="{DBE6D8C3-CD84-40B3-8F5B-A36D3EE9F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17" name="bks-893">
            <a:extLst xmlns:a="http://schemas.openxmlformats.org/drawingml/2006/main">
              <a:ext uri="{FF2B5EF4-FFF2-40B4-BE49-F238E27FC236}">
                <a16:creationId xmlns:a16="http://schemas.microsoft.com/office/drawing/2014/main" id="{05844409-E883-4685-A3F2-846A9E82E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BKS-0024</a:t>
            </a:r>
          </a:p>
        </p:txBody>
      </p:sp>
      <p:sp>
        <p:nvSpPr>
          <p:cNvPr id="18" name="bks-894">
            <a:extLst xmlns:a="http://schemas.openxmlformats.org/drawingml/2006/main">
              <a:ext uri="{FF2B5EF4-FFF2-40B4-BE49-F238E27FC236}">
                <a16:creationId xmlns:a16="http://schemas.microsoft.com/office/drawing/2014/main" id="{F70E6A16-FE9E-4FAA-8228-61D5F62F2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Doktrina_Pobedy_2026_2036…</a:t>
            </a:r>
          </a:p>
        </p:txBody>
      </p:sp>
      <p:sp>
        <p:nvSpPr>
          <p:cNvPr id="19" name="bks-895">
            <a:extLst xmlns:a="http://schemas.openxmlformats.org/drawingml/2006/main">
              <a:ext uri="{FF2B5EF4-FFF2-40B4-BE49-F238E27FC236}">
                <a16:creationId xmlns:a16="http://schemas.microsoft.com/office/drawing/2014/main" id="{2693AD36-B9E4-46F7-85AD-970903543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20" name="bks-896">
            <a:extLst xmlns:a="http://schemas.openxmlformats.org/drawingml/2006/main">
              <a:ext uri="{FF2B5EF4-FFF2-40B4-BE49-F238E27FC236}">
                <a16:creationId xmlns:a16="http://schemas.microsoft.com/office/drawing/2014/main" id="{429748BA-A331-4741-A610-A85F81746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BKS-0025</a:t>
            </a:r>
          </a:p>
        </p:txBody>
      </p:sp>
      <p:sp>
        <p:nvSpPr>
          <p:cNvPr id="21" name="bks-897">
            <a:extLst xmlns:a="http://schemas.openxmlformats.org/drawingml/2006/main">
              <a:ext uri="{FF2B5EF4-FFF2-40B4-BE49-F238E27FC236}">
                <a16:creationId xmlns:a16="http://schemas.microsoft.com/office/drawing/2014/main" id="{FCBEF53A-AC76-4A12-845C-46D4CC5D2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ECO-PPA_001_Матрица_Кален…</a:t>
            </a:r>
          </a:p>
        </p:txBody>
      </p:sp>
      <p:sp>
        <p:nvSpPr>
          <p:cNvPr id="22" name="bks-898">
            <a:extLst xmlns:a="http://schemas.openxmlformats.org/drawingml/2006/main">
              <a:ext uri="{FF2B5EF4-FFF2-40B4-BE49-F238E27FC236}">
                <a16:creationId xmlns:a16="http://schemas.microsoft.com/office/drawing/2014/main" id="{A6A231EB-50E1-4BB1-901F-F6C565CEF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XLSX • F03</a:t>
            </a:r>
          </a:p>
        </p:txBody>
      </p:sp>
      <p:sp>
        <p:nvSpPr>
          <p:cNvPr id="23" name="bks-899">
            <a:extLst xmlns:a="http://schemas.openxmlformats.org/drawingml/2006/main">
              <a:ext uri="{FF2B5EF4-FFF2-40B4-BE49-F238E27FC236}">
                <a16:creationId xmlns:a16="http://schemas.microsoft.com/office/drawing/2014/main" id="{E79C59C8-8FC7-4E03-9261-167EDE6C3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BKS-0026</a:t>
            </a:r>
          </a:p>
        </p:txBody>
      </p:sp>
      <p:sp>
        <p:nvSpPr>
          <p:cNvPr id="24" name="bks-900">
            <a:extLst xmlns:a="http://schemas.openxmlformats.org/drawingml/2006/main">
              <a:ext uri="{FF2B5EF4-FFF2-40B4-BE49-F238E27FC236}">
                <a16:creationId xmlns:a16="http://schemas.microsoft.com/office/drawing/2014/main" id="{F7829842-4F52-46EC-91E2-CDF8C4EFE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ECO-PPA_arkhitektura_nats…</a:t>
            </a:r>
          </a:p>
        </p:txBody>
      </p:sp>
      <p:sp>
        <p:nvSpPr>
          <p:cNvPr id="25" name="bks-901">
            <a:extLst xmlns:a="http://schemas.openxmlformats.org/drawingml/2006/main">
              <a:ext uri="{FF2B5EF4-FFF2-40B4-BE49-F238E27FC236}">
                <a16:creationId xmlns:a16="http://schemas.microsoft.com/office/drawing/2014/main" id="{A6C50D42-AA35-41D8-B593-C08BB933A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26" name="bks-902">
            <a:extLst xmlns:a="http://schemas.openxmlformats.org/drawingml/2006/main">
              <a:ext uri="{FF2B5EF4-FFF2-40B4-BE49-F238E27FC236}">
                <a16:creationId xmlns:a16="http://schemas.microsoft.com/office/drawing/2014/main" id="{5256DFF3-7421-41A6-B0CF-417E7A859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BKS-0027</a:t>
            </a:r>
          </a:p>
        </p:txBody>
      </p:sp>
      <p:sp>
        <p:nvSpPr>
          <p:cNvPr id="27" name="bks-903">
            <a:extLst xmlns:a="http://schemas.openxmlformats.org/drawingml/2006/main">
              <a:ext uri="{FF2B5EF4-FFF2-40B4-BE49-F238E27FC236}">
                <a16:creationId xmlns:a16="http://schemas.microsoft.com/office/drawing/2014/main" id="{4980BA32-B5E1-4788-9C7B-D9D33399A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ECO-PPA_main_map_A0.pdf</a:t>
            </a:r>
          </a:p>
        </p:txBody>
      </p:sp>
      <p:sp>
        <p:nvSpPr>
          <p:cNvPr id="28" name="bks-904">
            <a:extLst xmlns:a="http://schemas.openxmlformats.org/drawingml/2006/main">
              <a:ext uri="{FF2B5EF4-FFF2-40B4-BE49-F238E27FC236}">
                <a16:creationId xmlns:a16="http://schemas.microsoft.com/office/drawing/2014/main" id="{9BCCB770-9AC7-4DA3-A24C-B321F5627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F03</a:t>
            </a:r>
          </a:p>
        </p:txBody>
      </p:sp>
      <p:sp>
        <p:nvSpPr>
          <p:cNvPr id="29" name="bks-905">
            <a:extLst xmlns:a="http://schemas.openxmlformats.org/drawingml/2006/main">
              <a:ext uri="{FF2B5EF4-FFF2-40B4-BE49-F238E27FC236}">
                <a16:creationId xmlns:a16="http://schemas.microsoft.com/office/drawing/2014/main" id="{5F0ACCAD-EB7F-4BD9-81EF-D7424E0BF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BKS-0028</a:t>
            </a:r>
          </a:p>
        </p:txBody>
      </p:sp>
      <p:sp>
        <p:nvSpPr>
          <p:cNvPr id="30" name="bks-906">
            <a:extLst xmlns:a="http://schemas.openxmlformats.org/drawingml/2006/main">
              <a:ext uri="{FF2B5EF4-FFF2-40B4-BE49-F238E27FC236}">
                <a16:creationId xmlns:a16="http://schemas.microsoft.com/office/drawing/2014/main" id="{7DC05367-585C-4922-82D8-C60041A87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Edinaya_Nauka_Prirodnyh_S…</a:t>
            </a:r>
          </a:p>
        </p:txBody>
      </p:sp>
      <p:sp>
        <p:nvSpPr>
          <p:cNvPr id="31" name="bks-907">
            <a:extLst xmlns:a="http://schemas.openxmlformats.org/drawingml/2006/main">
              <a:ext uri="{FF2B5EF4-FFF2-40B4-BE49-F238E27FC236}">
                <a16:creationId xmlns:a16="http://schemas.microsoft.com/office/drawing/2014/main" id="{5E776378-F03A-4714-908E-F6F98868C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32" name="bks-908">
            <a:extLst xmlns:a="http://schemas.openxmlformats.org/drawingml/2006/main">
              <a:ext uri="{FF2B5EF4-FFF2-40B4-BE49-F238E27FC236}">
                <a16:creationId xmlns:a16="http://schemas.microsoft.com/office/drawing/2014/main" id="{3AB57B3C-05C9-4A52-B81B-E6530BB85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BKS-0029</a:t>
            </a:r>
          </a:p>
        </p:txBody>
      </p:sp>
      <p:sp>
        <p:nvSpPr>
          <p:cNvPr id="33" name="bks-909">
            <a:extLst xmlns:a="http://schemas.openxmlformats.org/drawingml/2006/main">
              <a:ext uri="{FF2B5EF4-FFF2-40B4-BE49-F238E27FC236}">
                <a16:creationId xmlns:a16="http://schemas.microsoft.com/office/drawing/2014/main" id="{BE843FAE-181A-43C1-8847-3B8CAECBD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Edinaya_Nauka_Prirodnyh_S…</a:t>
            </a:r>
          </a:p>
        </p:txBody>
      </p:sp>
      <p:sp>
        <p:nvSpPr>
          <p:cNvPr id="34" name="bks-910">
            <a:extLst xmlns:a="http://schemas.openxmlformats.org/drawingml/2006/main">
              <a:ext uri="{FF2B5EF4-FFF2-40B4-BE49-F238E27FC236}">
                <a16:creationId xmlns:a16="http://schemas.microsoft.com/office/drawing/2014/main" id="{B342605C-0983-4DE6-9814-CC21047FA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  <p:sp>
        <p:nvSpPr>
          <p:cNvPr id="35" name="bks-911">
            <a:extLst xmlns:a="http://schemas.openxmlformats.org/drawingml/2006/main">
              <a:ext uri="{FF2B5EF4-FFF2-40B4-BE49-F238E27FC236}">
                <a16:creationId xmlns:a16="http://schemas.microsoft.com/office/drawing/2014/main" id="{BA32E885-1992-4718-BDFF-EEBCB424A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BKS-0030</a:t>
            </a:r>
          </a:p>
        </p:txBody>
      </p:sp>
      <p:sp>
        <p:nvSpPr>
          <p:cNvPr id="36" name="bks-912">
            <a:extLst xmlns:a="http://schemas.openxmlformats.org/drawingml/2006/main">
              <a:ext uri="{FF2B5EF4-FFF2-40B4-BE49-F238E27FC236}">
                <a16:creationId xmlns:a16="http://schemas.microsoft.com/office/drawing/2014/main" id="{8F95303E-9020-46E7-8235-F0427A069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Ediny_stroitelny_portal_K…</a:t>
            </a:r>
          </a:p>
        </p:txBody>
      </p:sp>
      <p:sp>
        <p:nvSpPr>
          <p:cNvPr id="37" name="bks-913">
            <a:extLst xmlns:a="http://schemas.openxmlformats.org/drawingml/2006/main">
              <a:ext uri="{FF2B5EF4-FFF2-40B4-BE49-F238E27FC236}">
                <a16:creationId xmlns:a16="http://schemas.microsoft.com/office/drawing/2014/main" id="{C145DD70-569C-4AA7-A0B1-6F9E18ED2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F05</a:t>
            </a:r>
          </a:p>
        </p:txBody>
      </p:sp>
      <p:sp>
        <p:nvSpPr>
          <p:cNvPr id="38" name="bks-914">
            <a:extLst xmlns:a="http://schemas.openxmlformats.org/drawingml/2006/main">
              <a:ext uri="{FF2B5EF4-FFF2-40B4-BE49-F238E27FC236}">
                <a16:creationId xmlns:a16="http://schemas.microsoft.com/office/drawing/2014/main" id="{84D3832F-FB2B-4194-B6A7-431EE799E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BKS-0031</a:t>
            </a:r>
          </a:p>
        </p:txBody>
      </p:sp>
      <p:sp>
        <p:nvSpPr>
          <p:cNvPr id="39" name="bks-915">
            <a:extLst xmlns:a="http://schemas.openxmlformats.org/drawingml/2006/main">
              <a:ext uri="{FF2B5EF4-FFF2-40B4-BE49-F238E27FC236}">
                <a16:creationId xmlns:a16="http://schemas.microsoft.com/office/drawing/2014/main" id="{94DD83C4-8530-4258-B32E-F75804E9E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Ediny_stroitelny_portal_P…</a:t>
            </a:r>
          </a:p>
        </p:txBody>
      </p:sp>
      <p:sp>
        <p:nvSpPr>
          <p:cNvPr id="40" name="bks-916">
            <a:extLst xmlns:a="http://schemas.openxmlformats.org/drawingml/2006/main">
              <a:ext uri="{FF2B5EF4-FFF2-40B4-BE49-F238E27FC236}">
                <a16:creationId xmlns:a16="http://schemas.microsoft.com/office/drawing/2014/main" id="{E11E5185-D23A-4A48-837D-FDB48706F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F05</a:t>
            </a:r>
          </a:p>
        </p:txBody>
      </p:sp>
      <p:sp>
        <p:nvSpPr>
          <p:cNvPr id="41" name="bks-917">
            <a:extLst xmlns:a="http://schemas.openxmlformats.org/drawingml/2006/main">
              <a:ext uri="{FF2B5EF4-FFF2-40B4-BE49-F238E27FC236}">
                <a16:creationId xmlns:a16="http://schemas.microsoft.com/office/drawing/2014/main" id="{9F332183-856D-4731-BC52-8463510B8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BKS-0032</a:t>
            </a:r>
          </a:p>
        </p:txBody>
      </p:sp>
      <p:sp>
        <p:nvSpPr>
          <p:cNvPr id="42" name="bks-918">
            <a:extLst xmlns:a="http://schemas.openxmlformats.org/drawingml/2006/main">
              <a:ext uri="{FF2B5EF4-FFF2-40B4-BE49-F238E27FC236}">
                <a16:creationId xmlns:a16="http://schemas.microsoft.com/office/drawing/2014/main" id="{00A471B1-9BD7-450F-B836-CC4549E63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EQUILIBRIUM_10_smyslov_Vh…</a:t>
            </a:r>
          </a:p>
        </p:txBody>
      </p:sp>
      <p:sp>
        <p:nvSpPr>
          <p:cNvPr id="43" name="bks-919">
            <a:extLst xmlns:a="http://schemas.openxmlformats.org/drawingml/2006/main">
              <a:ext uri="{FF2B5EF4-FFF2-40B4-BE49-F238E27FC236}">
                <a16:creationId xmlns:a16="http://schemas.microsoft.com/office/drawing/2014/main" id="{BA2AB6A8-6E64-400A-A256-1FA677461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44" name="bks-920">
            <a:extLst xmlns:a="http://schemas.openxmlformats.org/drawingml/2006/main">
              <a:ext uri="{FF2B5EF4-FFF2-40B4-BE49-F238E27FC236}">
                <a16:creationId xmlns:a16="http://schemas.microsoft.com/office/drawing/2014/main" id="{0FD9CD67-BDA7-4D58-B44E-F1A52D46F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BKS-0033</a:t>
            </a:r>
          </a:p>
        </p:txBody>
      </p:sp>
      <p:sp>
        <p:nvSpPr>
          <p:cNvPr id="45" name="bks-921">
            <a:extLst xmlns:a="http://schemas.openxmlformats.org/drawingml/2006/main">
              <a:ext uri="{FF2B5EF4-FFF2-40B4-BE49-F238E27FC236}">
                <a16:creationId xmlns:a16="http://schemas.microsoft.com/office/drawing/2014/main" id="{9B040D47-CDBC-44BF-B763-2A41AA1F0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EQUILIBRIUM_AI_self_asses…</a:t>
            </a:r>
          </a:p>
        </p:txBody>
      </p:sp>
      <p:sp>
        <p:nvSpPr>
          <p:cNvPr id="46" name="bks-922">
            <a:extLst xmlns:a="http://schemas.openxmlformats.org/drawingml/2006/main">
              <a:ext uri="{FF2B5EF4-FFF2-40B4-BE49-F238E27FC236}">
                <a16:creationId xmlns:a16="http://schemas.microsoft.com/office/drawing/2014/main" id="{C15B7D12-8724-472C-9E98-F90ED7F27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47" name="bks-923">
            <a:extLst xmlns:a="http://schemas.openxmlformats.org/drawingml/2006/main">
              <a:ext uri="{FF2B5EF4-FFF2-40B4-BE49-F238E27FC236}">
                <a16:creationId xmlns:a16="http://schemas.microsoft.com/office/drawing/2014/main" id="{F34098BF-56FD-418D-8E11-B241611CD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BKS-0034</a:t>
            </a:r>
          </a:p>
        </p:txBody>
      </p:sp>
      <p:sp>
        <p:nvSpPr>
          <p:cNvPr id="48" name="bks-924">
            <a:extLst xmlns:a="http://schemas.openxmlformats.org/drawingml/2006/main">
              <a:ext uri="{FF2B5EF4-FFF2-40B4-BE49-F238E27FC236}">
                <a16:creationId xmlns:a16="http://schemas.microsoft.com/office/drawing/2014/main" id="{4A3EC709-BDEF-4B79-B9A3-D7ACE845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GASMP_EQUILIBRIUM_Present…</a:t>
            </a:r>
          </a:p>
        </p:txBody>
      </p:sp>
      <p:sp>
        <p:nvSpPr>
          <p:cNvPr id="49" name="bks-925">
            <a:extLst xmlns:a="http://schemas.openxmlformats.org/drawingml/2006/main">
              <a:ext uri="{FF2B5EF4-FFF2-40B4-BE49-F238E27FC236}">
                <a16:creationId xmlns:a16="http://schemas.microsoft.com/office/drawing/2014/main" id="{63EFACF0-C1FE-4654-B58E-F33219317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50" name="bks-926">
            <a:extLst xmlns:a="http://schemas.openxmlformats.org/drawingml/2006/main">
              <a:ext uri="{FF2B5EF4-FFF2-40B4-BE49-F238E27FC236}">
                <a16:creationId xmlns:a16="http://schemas.microsoft.com/office/drawing/2014/main" id="{4BC1D936-B4CC-4027-9042-FD5974DFA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BKS-0035</a:t>
            </a:r>
          </a:p>
        </p:txBody>
      </p:sp>
      <p:sp>
        <p:nvSpPr>
          <p:cNvPr id="51" name="bks-927">
            <a:extLst xmlns:a="http://schemas.openxmlformats.org/drawingml/2006/main">
              <a:ext uri="{FF2B5EF4-FFF2-40B4-BE49-F238E27FC236}">
                <a16:creationId xmlns:a16="http://schemas.microsoft.com/office/drawing/2014/main" id="{72C94D4F-45F2-4C6B-ABD7-7AF3C2BD2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GASMP_EQUILIBRIUM_Strateg…</a:t>
            </a:r>
          </a:p>
        </p:txBody>
      </p:sp>
      <p:sp>
        <p:nvSpPr>
          <p:cNvPr id="52" name="bks-928">
            <a:extLst xmlns:a="http://schemas.openxmlformats.org/drawingml/2006/main">
              <a:ext uri="{FF2B5EF4-FFF2-40B4-BE49-F238E27FC236}">
                <a16:creationId xmlns:a16="http://schemas.microsoft.com/office/drawing/2014/main" id="{6D1E050F-09A4-40EC-817F-C72B4FE09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53" name="bks-929">
            <a:extLst xmlns:a="http://schemas.openxmlformats.org/drawingml/2006/main">
              <a:ext uri="{FF2B5EF4-FFF2-40B4-BE49-F238E27FC236}">
                <a16:creationId xmlns:a16="http://schemas.microsoft.com/office/drawing/2014/main" id="{5C6606E8-1A70-4E39-98E8-07831B79C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BKS-0036</a:t>
            </a:r>
          </a:p>
        </p:txBody>
      </p:sp>
      <p:sp>
        <p:nvSpPr>
          <p:cNvPr id="54" name="bks-930">
            <a:extLst xmlns:a="http://schemas.openxmlformats.org/drawingml/2006/main">
              <a:ext uri="{FF2B5EF4-FFF2-40B4-BE49-F238E27FC236}">
                <a16:creationId xmlns:a16="http://schemas.microsoft.com/office/drawing/2014/main" id="{7B7B5B42-233C-49B6-B9F4-65B31B783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GIDROSFERA_EQUILIBRIUM_St…</a:t>
            </a:r>
          </a:p>
        </p:txBody>
      </p:sp>
      <p:sp>
        <p:nvSpPr>
          <p:cNvPr id="55" name="bks-931">
            <a:extLst xmlns:a="http://schemas.openxmlformats.org/drawingml/2006/main">
              <a:ext uri="{FF2B5EF4-FFF2-40B4-BE49-F238E27FC236}">
                <a16:creationId xmlns:a16="http://schemas.microsoft.com/office/drawing/2014/main" id="{47B6F952-1B8F-4135-8C6A-B68FDE637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56" name="bks-932">
            <a:extLst xmlns:a="http://schemas.openxmlformats.org/drawingml/2006/main">
              <a:ext uri="{FF2B5EF4-FFF2-40B4-BE49-F238E27FC236}">
                <a16:creationId xmlns:a16="http://schemas.microsoft.com/office/drawing/2014/main" id="{E49D4476-B077-403D-ADF9-3860187ED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BKS-0037</a:t>
            </a:r>
          </a:p>
        </p:txBody>
      </p:sp>
      <p:sp>
        <p:nvSpPr>
          <p:cNvPr id="57" name="bks-933">
            <a:extLst xmlns:a="http://schemas.openxmlformats.org/drawingml/2006/main">
              <a:ext uri="{FF2B5EF4-FFF2-40B4-BE49-F238E27FC236}">
                <a16:creationId xmlns:a16="http://schemas.microsoft.com/office/drawing/2014/main" id="{94283EC2-C3A8-41B9-8B01-ADC6F9583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GIDROSFERA_EQUILIBRIUM_St…</a:t>
            </a:r>
          </a:p>
        </p:txBody>
      </p:sp>
      <p:sp>
        <p:nvSpPr>
          <p:cNvPr id="58" name="bks-934">
            <a:extLst xmlns:a="http://schemas.openxmlformats.org/drawingml/2006/main">
              <a:ext uri="{FF2B5EF4-FFF2-40B4-BE49-F238E27FC236}">
                <a16:creationId xmlns:a16="http://schemas.microsoft.com/office/drawing/2014/main" id="{CD329D33-19BE-4C94-99E5-3FD6773C1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59" name="bks-935">
            <a:extLst xmlns:a="http://schemas.openxmlformats.org/drawingml/2006/main">
              <a:ext uri="{FF2B5EF4-FFF2-40B4-BE49-F238E27FC236}">
                <a16:creationId xmlns:a16="http://schemas.microsoft.com/office/drawing/2014/main" id="{20C758FA-17D7-4DA6-ADEE-F11FC6500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BKS-0038</a:t>
            </a:r>
          </a:p>
        </p:txBody>
      </p:sp>
      <p:sp>
        <p:nvSpPr>
          <p:cNvPr id="60" name="bks-936">
            <a:extLst xmlns:a="http://schemas.openxmlformats.org/drawingml/2006/main">
              <a:ext uri="{FF2B5EF4-FFF2-40B4-BE49-F238E27FC236}">
                <a16:creationId xmlns:a16="http://schemas.microsoft.com/office/drawing/2014/main" id="{4A08805A-483E-40EE-AD44-2F42BF6D3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Ideal_Document_Flow_SUR.d…</a:t>
            </a:r>
          </a:p>
        </p:txBody>
      </p:sp>
      <p:sp>
        <p:nvSpPr>
          <p:cNvPr id="61" name="bks-937">
            <a:extLst xmlns:a="http://schemas.openxmlformats.org/drawingml/2006/main">
              <a:ext uri="{FF2B5EF4-FFF2-40B4-BE49-F238E27FC236}">
                <a16:creationId xmlns:a16="http://schemas.microsoft.com/office/drawing/2014/main" id="{F743FB03-F5CA-4987-95DE-E047858EA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62" name="bks-938">
            <a:extLst xmlns:a="http://schemas.openxmlformats.org/drawingml/2006/main">
              <a:ext uri="{FF2B5EF4-FFF2-40B4-BE49-F238E27FC236}">
                <a16:creationId xmlns:a16="http://schemas.microsoft.com/office/drawing/2014/main" id="{1E4E0534-CA40-4940-AAEA-004EC9DF3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BKS-0039</a:t>
            </a:r>
          </a:p>
        </p:txBody>
      </p:sp>
      <p:sp>
        <p:nvSpPr>
          <p:cNvPr id="63" name="bks-939">
            <a:extLst xmlns:a="http://schemas.openxmlformats.org/drawingml/2006/main">
              <a:ext uri="{FF2B5EF4-FFF2-40B4-BE49-F238E27FC236}">
                <a16:creationId xmlns:a16="http://schemas.microsoft.com/office/drawing/2014/main" id="{82D6A7DB-B6AC-4169-9E05-708818ACC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Ideal_Document_Flow_SUR.p…</a:t>
            </a:r>
          </a:p>
        </p:txBody>
      </p:sp>
      <p:sp>
        <p:nvSpPr>
          <p:cNvPr id="64" name="bks-940">
            <a:extLst xmlns:a="http://schemas.openxmlformats.org/drawingml/2006/main">
              <a:ext uri="{FF2B5EF4-FFF2-40B4-BE49-F238E27FC236}">
                <a16:creationId xmlns:a16="http://schemas.microsoft.com/office/drawing/2014/main" id="{7E188CB2-BBA3-4C2A-9055-051ECB960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65" name="bks-941">
            <a:extLst xmlns:a="http://schemas.openxmlformats.org/drawingml/2006/main">
              <a:ext uri="{FF2B5EF4-FFF2-40B4-BE49-F238E27FC236}">
                <a16:creationId xmlns:a16="http://schemas.microsoft.com/office/drawing/2014/main" id="{23DA9E7E-BB66-4F26-B03F-A3273ECFA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BKS-0040</a:t>
            </a:r>
          </a:p>
        </p:txBody>
      </p:sp>
      <p:sp>
        <p:nvSpPr>
          <p:cNvPr id="66" name="bks-942">
            <a:extLst xmlns:a="http://schemas.openxmlformats.org/drawingml/2006/main">
              <a:ext uri="{FF2B5EF4-FFF2-40B4-BE49-F238E27FC236}">
                <a16:creationId xmlns:a16="http://schemas.microsoft.com/office/drawing/2014/main" id="{884A8472-3E84-49F0-BF89-07F2DA614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Karta_validatsii_EQUILIBR…</a:t>
            </a:r>
          </a:p>
        </p:txBody>
      </p:sp>
      <p:sp>
        <p:nvSpPr>
          <p:cNvPr id="67" name="bks-943">
            <a:extLst xmlns:a="http://schemas.openxmlformats.org/drawingml/2006/main">
              <a:ext uri="{FF2B5EF4-FFF2-40B4-BE49-F238E27FC236}">
                <a16:creationId xmlns:a16="http://schemas.microsoft.com/office/drawing/2014/main" id="{F38D0DC0-A309-46C6-AB8C-1728F8ADE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</p:spTree>
    <p:extLst>
      <p:ext uri="{BB962C8B-B14F-4D97-AF65-F5344CB8AC3E}">
        <p14:creationId xmlns:p14="http://schemas.microsoft.com/office/powerpoint/2010/main" val="145193478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944">
            <a:extLst xmlns:a="http://schemas.openxmlformats.org/drawingml/2006/main">
              <a:ext uri="{FF2B5EF4-FFF2-40B4-BE49-F238E27FC236}">
                <a16:creationId xmlns:a16="http://schemas.microsoft.com/office/drawing/2014/main" id="{FB98BF25-E7C6-4F01-86F9-9E013065D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945">
            <a:extLst xmlns:a="http://schemas.openxmlformats.org/drawingml/2006/main">
              <a:ext uri="{FF2B5EF4-FFF2-40B4-BE49-F238E27FC236}">
                <a16:creationId xmlns:a16="http://schemas.microsoft.com/office/drawing/2014/main" id="{D9EFDF78-7E09-4D85-89D2-13883F0E1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31</a:t>
            </a:r>
          </a:p>
        </p:txBody>
      </p:sp>
      <p:sp>
        <p:nvSpPr>
          <p:cNvPr id="3" name="bks-946">
            <a:extLst xmlns:a="http://schemas.openxmlformats.org/drawingml/2006/main">
              <a:ext uri="{FF2B5EF4-FFF2-40B4-BE49-F238E27FC236}">
                <a16:creationId xmlns:a16="http://schemas.microsoft.com/office/drawing/2014/main" id="{5B6750B5-7C14-4972-BA9B-3ADDDF443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41–60</a:t>
            </a:r>
          </a:p>
        </p:txBody>
      </p:sp>
      <p:sp>
        <p:nvSpPr>
          <p:cNvPr id="4" name="bks-947">
            <a:extLst xmlns:a="http://schemas.openxmlformats.org/drawingml/2006/main">
              <a:ext uri="{FF2B5EF4-FFF2-40B4-BE49-F238E27FC236}">
                <a16:creationId xmlns:a16="http://schemas.microsoft.com/office/drawing/2014/main" id="{CB0EDF42-82D9-45F2-8D62-95C17D656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948">
            <a:extLst xmlns:a="http://schemas.openxmlformats.org/drawingml/2006/main">
              <a:ext uri="{FF2B5EF4-FFF2-40B4-BE49-F238E27FC236}">
                <a16:creationId xmlns:a16="http://schemas.microsoft.com/office/drawing/2014/main" id="{D021F7A2-6AC8-42F4-8ACB-27CA3DD6F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949">
            <a:extLst xmlns:a="http://schemas.openxmlformats.org/drawingml/2006/main">
              <a:ext uri="{FF2B5EF4-FFF2-40B4-BE49-F238E27FC236}">
                <a16:creationId xmlns:a16="http://schemas.microsoft.com/office/drawing/2014/main" id="{3B2619D3-D5D3-4695-AE6D-8C4DE3FD8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950">
            <a:extLst xmlns:a="http://schemas.openxmlformats.org/drawingml/2006/main">
              <a:ext uri="{FF2B5EF4-FFF2-40B4-BE49-F238E27FC236}">
                <a16:creationId xmlns:a16="http://schemas.microsoft.com/office/drawing/2014/main" id="{70CAA716-33E0-4DC1-B4A0-279D12F6D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  <p:sp>
        <p:nvSpPr>
          <p:cNvPr id="8" name="bks-951">
            <a:extLst xmlns:a="http://schemas.openxmlformats.org/drawingml/2006/main">
              <a:ext uri="{FF2B5EF4-FFF2-40B4-BE49-F238E27FC236}">
                <a16:creationId xmlns:a16="http://schemas.microsoft.com/office/drawing/2014/main" id="{F76CCC6A-CA84-4D3A-A99F-6A1E5545E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BKS-0041</a:t>
            </a:r>
          </a:p>
        </p:txBody>
      </p:sp>
      <p:sp>
        <p:nvSpPr>
          <p:cNvPr id="9" name="bks-952">
            <a:extLst xmlns:a="http://schemas.openxmlformats.org/drawingml/2006/main">
              <a:ext uri="{FF2B5EF4-FFF2-40B4-BE49-F238E27FC236}">
                <a16:creationId xmlns:a16="http://schemas.microsoft.com/office/drawing/2014/main" id="{7B35B879-7A56-4643-8C18-307A67D42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Karta_validatsii_SK42_EQU…</a:t>
            </a:r>
          </a:p>
        </p:txBody>
      </p:sp>
      <p:sp>
        <p:nvSpPr>
          <p:cNvPr id="10" name="bks-953">
            <a:extLst xmlns:a="http://schemas.openxmlformats.org/drawingml/2006/main">
              <a:ext uri="{FF2B5EF4-FFF2-40B4-BE49-F238E27FC236}">
                <a16:creationId xmlns:a16="http://schemas.microsoft.com/office/drawing/2014/main" id="{578C51B1-11D4-4FBF-B3DD-54B737D38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11" name="bks-954">
            <a:extLst xmlns:a="http://schemas.openxmlformats.org/drawingml/2006/main">
              <a:ext uri="{FF2B5EF4-FFF2-40B4-BE49-F238E27FC236}">
                <a16:creationId xmlns:a16="http://schemas.microsoft.com/office/drawing/2014/main" id="{6EA4C1D4-11F3-4838-94A3-AD66D88FE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BKS-0042</a:t>
            </a:r>
          </a:p>
        </p:txBody>
      </p:sp>
      <p:sp>
        <p:nvSpPr>
          <p:cNvPr id="12" name="bks-955">
            <a:extLst xmlns:a="http://schemas.openxmlformats.org/drawingml/2006/main">
              <a:ext uri="{FF2B5EF4-FFF2-40B4-BE49-F238E27FC236}">
                <a16:creationId xmlns:a16="http://schemas.microsoft.com/office/drawing/2014/main" id="{3BD17D77-23D0-463F-8CAB-7340CE220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Kniga_Kinov_Arhiv_sohrane…</a:t>
            </a:r>
          </a:p>
        </p:txBody>
      </p:sp>
      <p:sp>
        <p:nvSpPr>
          <p:cNvPr id="13" name="bks-956">
            <a:extLst xmlns:a="http://schemas.openxmlformats.org/drawingml/2006/main">
              <a:ext uri="{FF2B5EF4-FFF2-40B4-BE49-F238E27FC236}">
                <a16:creationId xmlns:a16="http://schemas.microsoft.com/office/drawing/2014/main" id="{EFF5D92E-63CF-4AEE-9ED3-DB0C7C86E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14" name="bks-957">
            <a:extLst xmlns:a="http://schemas.openxmlformats.org/drawingml/2006/main">
              <a:ext uri="{FF2B5EF4-FFF2-40B4-BE49-F238E27FC236}">
                <a16:creationId xmlns:a16="http://schemas.microsoft.com/office/drawing/2014/main" id="{E08ACF59-A5A9-4150-BB3B-B339DB237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BKS-0043</a:t>
            </a:r>
          </a:p>
        </p:txBody>
      </p:sp>
      <p:sp>
        <p:nvSpPr>
          <p:cNvPr id="15" name="bks-958">
            <a:extLst xmlns:a="http://schemas.openxmlformats.org/drawingml/2006/main">
              <a:ext uri="{FF2B5EF4-FFF2-40B4-BE49-F238E27FC236}">
                <a16:creationId xmlns:a16="http://schemas.microsoft.com/office/drawing/2014/main" id="{7D95B21A-5686-4380-B8F5-CBDEAFC32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Kniga_Kinov_Arhiv_sohrane…</a:t>
            </a:r>
          </a:p>
        </p:txBody>
      </p:sp>
      <p:sp>
        <p:nvSpPr>
          <p:cNvPr id="16" name="bks-959">
            <a:extLst xmlns:a="http://schemas.openxmlformats.org/drawingml/2006/main">
              <a:ext uri="{FF2B5EF4-FFF2-40B4-BE49-F238E27FC236}">
                <a16:creationId xmlns:a16="http://schemas.microsoft.com/office/drawing/2014/main" id="{DA285A7A-2530-43D3-82A0-589DA909F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17" name="bks-960">
            <a:extLst xmlns:a="http://schemas.openxmlformats.org/drawingml/2006/main">
              <a:ext uri="{FF2B5EF4-FFF2-40B4-BE49-F238E27FC236}">
                <a16:creationId xmlns:a16="http://schemas.microsoft.com/office/drawing/2014/main" id="{54066208-A544-4AA4-8B27-6F8D6E71B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BKS-0044</a:t>
            </a:r>
          </a:p>
        </p:txBody>
      </p:sp>
      <p:sp>
        <p:nvSpPr>
          <p:cNvPr id="18" name="bks-961">
            <a:extLst xmlns:a="http://schemas.openxmlformats.org/drawingml/2006/main">
              <a:ext uri="{FF2B5EF4-FFF2-40B4-BE49-F238E27FC236}">
                <a16:creationId xmlns:a16="http://schemas.microsoft.com/office/drawing/2014/main" id="{9B7E96C3-AD8D-4FFD-A943-B0B497DE1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Konsolidatsiya_stran_Prez…</a:t>
            </a:r>
          </a:p>
        </p:txBody>
      </p:sp>
      <p:sp>
        <p:nvSpPr>
          <p:cNvPr id="19" name="bks-962">
            <a:extLst xmlns:a="http://schemas.openxmlformats.org/drawingml/2006/main">
              <a:ext uri="{FF2B5EF4-FFF2-40B4-BE49-F238E27FC236}">
                <a16:creationId xmlns:a16="http://schemas.microsoft.com/office/drawing/2014/main" id="{47F58A3F-E0F2-4651-A31F-48C22C735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20" name="bks-963">
            <a:extLst xmlns:a="http://schemas.openxmlformats.org/drawingml/2006/main">
              <a:ext uri="{FF2B5EF4-FFF2-40B4-BE49-F238E27FC236}">
                <a16:creationId xmlns:a16="http://schemas.microsoft.com/office/drawing/2014/main" id="{C5AD1585-690D-476C-B5DA-7E12B1929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BKS-0045</a:t>
            </a:r>
          </a:p>
        </p:txBody>
      </p:sp>
      <p:sp>
        <p:nvSpPr>
          <p:cNvPr id="21" name="bks-964">
            <a:extLst xmlns:a="http://schemas.openxmlformats.org/drawingml/2006/main">
              <a:ext uri="{FF2B5EF4-FFF2-40B4-BE49-F238E27FC236}">
                <a16:creationId xmlns:a16="http://schemas.microsoft.com/office/drawing/2014/main" id="{8825634F-00B0-487C-9AB3-0C6FC8302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Konsolidatsiya_stran_Stra…</a:t>
            </a:r>
          </a:p>
        </p:txBody>
      </p:sp>
      <p:sp>
        <p:nvSpPr>
          <p:cNvPr id="22" name="bks-965">
            <a:extLst xmlns:a="http://schemas.openxmlformats.org/drawingml/2006/main">
              <a:ext uri="{FF2B5EF4-FFF2-40B4-BE49-F238E27FC236}">
                <a16:creationId xmlns:a16="http://schemas.microsoft.com/office/drawing/2014/main" id="{8E98C2F5-4123-44FE-A1C6-ED0B6802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23" name="bks-966">
            <a:extLst xmlns:a="http://schemas.openxmlformats.org/drawingml/2006/main">
              <a:ext uri="{FF2B5EF4-FFF2-40B4-BE49-F238E27FC236}">
                <a16:creationId xmlns:a16="http://schemas.microsoft.com/office/drawing/2014/main" id="{63A783CF-5772-4B87-9A23-DE5D507D4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BKS-0046</a:t>
            </a:r>
          </a:p>
        </p:txBody>
      </p:sp>
      <p:sp>
        <p:nvSpPr>
          <p:cNvPr id="24" name="bks-967">
            <a:extLst xmlns:a="http://schemas.openxmlformats.org/drawingml/2006/main">
              <a:ext uri="{FF2B5EF4-FFF2-40B4-BE49-F238E27FC236}">
                <a16:creationId xmlns:a16="http://schemas.microsoft.com/office/drawing/2014/main" id="{9F636C6C-4E1C-4FDA-9EFA-38F6D8CD6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Manifest_10_smyslov_EQILI…</a:t>
            </a:r>
          </a:p>
        </p:txBody>
      </p:sp>
      <p:sp>
        <p:nvSpPr>
          <p:cNvPr id="25" name="bks-968">
            <a:extLst xmlns:a="http://schemas.openxmlformats.org/drawingml/2006/main">
              <a:ext uri="{FF2B5EF4-FFF2-40B4-BE49-F238E27FC236}">
                <a16:creationId xmlns:a16="http://schemas.microsoft.com/office/drawing/2014/main" id="{FD21D518-BE5F-41F5-846C-0A3F5F08F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26" name="bks-969">
            <a:extLst xmlns:a="http://schemas.openxmlformats.org/drawingml/2006/main">
              <a:ext uri="{FF2B5EF4-FFF2-40B4-BE49-F238E27FC236}">
                <a16:creationId xmlns:a16="http://schemas.microsoft.com/office/drawing/2014/main" id="{3435E4D5-3E45-4927-9728-F70087015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BKS-0047</a:t>
            </a:r>
          </a:p>
        </p:txBody>
      </p:sp>
      <p:sp>
        <p:nvSpPr>
          <p:cNvPr id="27" name="bks-970">
            <a:extLst xmlns:a="http://schemas.openxmlformats.org/drawingml/2006/main">
              <a:ext uri="{FF2B5EF4-FFF2-40B4-BE49-F238E27FC236}">
                <a16:creationId xmlns:a16="http://schemas.microsoft.com/office/drawing/2014/main" id="{A781FB93-DD64-4DA3-94BD-52C1A30F6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MERA_Standard_PPA_2017_RU…</a:t>
            </a:r>
          </a:p>
        </p:txBody>
      </p:sp>
      <p:sp>
        <p:nvSpPr>
          <p:cNvPr id="28" name="bks-971">
            <a:extLst xmlns:a="http://schemas.openxmlformats.org/drawingml/2006/main">
              <a:ext uri="{FF2B5EF4-FFF2-40B4-BE49-F238E27FC236}">
                <a16:creationId xmlns:a16="http://schemas.microsoft.com/office/drawing/2014/main" id="{E5B00CD4-5E1A-4A9D-B57E-90D209D13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29" name="bks-972">
            <a:extLst xmlns:a="http://schemas.openxmlformats.org/drawingml/2006/main">
              <a:ext uri="{FF2B5EF4-FFF2-40B4-BE49-F238E27FC236}">
                <a16:creationId xmlns:a16="http://schemas.microsoft.com/office/drawing/2014/main" id="{BC1076C8-ABAA-4DDE-8009-11682B3A0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BKS-0048</a:t>
            </a:r>
          </a:p>
        </p:txBody>
      </p:sp>
      <p:sp>
        <p:nvSpPr>
          <p:cNvPr id="30" name="bks-973">
            <a:extLst xmlns:a="http://schemas.openxmlformats.org/drawingml/2006/main">
              <a:ext uri="{FF2B5EF4-FFF2-40B4-BE49-F238E27FC236}">
                <a16:creationId xmlns:a16="http://schemas.microsoft.com/office/drawing/2014/main" id="{2239781D-B2DE-455F-A4A9-BA7E50718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Ministerstva_Uchrezhdeniy…</a:t>
            </a:r>
          </a:p>
        </p:txBody>
      </p:sp>
      <p:sp>
        <p:nvSpPr>
          <p:cNvPr id="31" name="bks-974">
            <a:extLst xmlns:a="http://schemas.openxmlformats.org/drawingml/2006/main">
              <a:ext uri="{FF2B5EF4-FFF2-40B4-BE49-F238E27FC236}">
                <a16:creationId xmlns:a16="http://schemas.microsoft.com/office/drawing/2014/main" id="{4E3947C0-0FDA-4C7C-8004-96B31D055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32" name="bks-975">
            <a:extLst xmlns:a="http://schemas.openxmlformats.org/drawingml/2006/main">
              <a:ext uri="{FF2B5EF4-FFF2-40B4-BE49-F238E27FC236}">
                <a16:creationId xmlns:a16="http://schemas.microsoft.com/office/drawing/2014/main" id="{357A7C48-D297-43AE-84CE-47CD62F3B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BKS-0049</a:t>
            </a:r>
          </a:p>
        </p:txBody>
      </p:sp>
      <p:sp>
        <p:nvSpPr>
          <p:cNvPr id="33" name="bks-976">
            <a:extLst xmlns:a="http://schemas.openxmlformats.org/drawingml/2006/main">
              <a:ext uri="{FF2B5EF4-FFF2-40B4-BE49-F238E27FC236}">
                <a16:creationId xmlns:a16="http://schemas.microsoft.com/office/drawing/2014/main" id="{F089EEEB-0074-4017-A8EF-8785238AC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Ministerstva_Uchrezhdeniy…</a:t>
            </a:r>
          </a:p>
        </p:txBody>
      </p:sp>
      <p:sp>
        <p:nvSpPr>
          <p:cNvPr id="34" name="bks-977">
            <a:extLst xmlns:a="http://schemas.openxmlformats.org/drawingml/2006/main">
              <a:ext uri="{FF2B5EF4-FFF2-40B4-BE49-F238E27FC236}">
                <a16:creationId xmlns:a16="http://schemas.microsoft.com/office/drawing/2014/main" id="{AFCCE81D-9D6F-4B56-A835-4CF75061F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35" name="bks-978">
            <a:extLst xmlns:a="http://schemas.openxmlformats.org/drawingml/2006/main">
              <a:ext uri="{FF2B5EF4-FFF2-40B4-BE49-F238E27FC236}">
                <a16:creationId xmlns:a16="http://schemas.microsoft.com/office/drawing/2014/main" id="{99BDD77C-E4B3-403C-9D87-BFB5C6080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BKS-0050</a:t>
            </a:r>
          </a:p>
        </p:txBody>
      </p:sp>
      <p:sp>
        <p:nvSpPr>
          <p:cNvPr id="36" name="bks-979">
            <a:extLst xmlns:a="http://schemas.openxmlformats.org/drawingml/2006/main">
              <a:ext uri="{FF2B5EF4-FFF2-40B4-BE49-F238E27FC236}">
                <a16:creationId xmlns:a16="http://schemas.microsoft.com/office/drawing/2014/main" id="{1C121278-4779-4AB2-9722-848398FA9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My_na_Gossovete.docx</a:t>
            </a:r>
          </a:p>
        </p:txBody>
      </p:sp>
      <p:sp>
        <p:nvSpPr>
          <p:cNvPr id="37" name="bks-980">
            <a:extLst xmlns:a="http://schemas.openxmlformats.org/drawingml/2006/main">
              <a:ext uri="{FF2B5EF4-FFF2-40B4-BE49-F238E27FC236}">
                <a16:creationId xmlns:a16="http://schemas.microsoft.com/office/drawing/2014/main" id="{4043564E-DBC3-4F80-8631-F30113388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38" name="bks-981">
            <a:extLst xmlns:a="http://schemas.openxmlformats.org/drawingml/2006/main">
              <a:ext uri="{FF2B5EF4-FFF2-40B4-BE49-F238E27FC236}">
                <a16:creationId xmlns:a16="http://schemas.microsoft.com/office/drawing/2014/main" id="{D18754DB-8B1A-4704-BB84-46AB10FE7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BKS-0051</a:t>
            </a:r>
          </a:p>
        </p:txBody>
      </p:sp>
      <p:sp>
        <p:nvSpPr>
          <p:cNvPr id="39" name="bks-982">
            <a:extLst xmlns:a="http://schemas.openxmlformats.org/drawingml/2006/main">
              <a:ext uri="{FF2B5EF4-FFF2-40B4-BE49-F238E27FC236}">
                <a16:creationId xmlns:a16="http://schemas.microsoft.com/office/drawing/2014/main" id="{CF6E19B2-65ED-4161-9EFC-7CDFF5206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Nauka_Ciklov_EQVILIBRIUM.…</a:t>
            </a:r>
          </a:p>
        </p:txBody>
      </p:sp>
      <p:sp>
        <p:nvSpPr>
          <p:cNvPr id="40" name="bks-983">
            <a:extLst xmlns:a="http://schemas.openxmlformats.org/drawingml/2006/main">
              <a:ext uri="{FF2B5EF4-FFF2-40B4-BE49-F238E27FC236}">
                <a16:creationId xmlns:a16="http://schemas.microsoft.com/office/drawing/2014/main" id="{BBECE3E3-4F82-495C-93D7-90BAF1D96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41" name="bks-984">
            <a:extLst xmlns:a="http://schemas.openxmlformats.org/drawingml/2006/main">
              <a:ext uri="{FF2B5EF4-FFF2-40B4-BE49-F238E27FC236}">
                <a16:creationId xmlns:a16="http://schemas.microsoft.com/office/drawing/2014/main" id="{3EE58551-1C31-4FD2-B240-68F5AB30F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BKS-0052</a:t>
            </a:r>
          </a:p>
        </p:txBody>
      </p:sp>
      <p:sp>
        <p:nvSpPr>
          <p:cNvPr id="42" name="bks-985">
            <a:extLst xmlns:a="http://schemas.openxmlformats.org/drawingml/2006/main">
              <a:ext uri="{FF2B5EF4-FFF2-40B4-BE49-F238E27FC236}">
                <a16:creationId xmlns:a16="http://schemas.microsoft.com/office/drawing/2014/main" id="{6AD88F30-7D50-4609-A91B-558FF1FBA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Nauka_Ciklov_EQVILIBRIUM.…</a:t>
            </a:r>
          </a:p>
        </p:txBody>
      </p:sp>
      <p:sp>
        <p:nvSpPr>
          <p:cNvPr id="43" name="bks-986">
            <a:extLst xmlns:a="http://schemas.openxmlformats.org/drawingml/2006/main">
              <a:ext uri="{FF2B5EF4-FFF2-40B4-BE49-F238E27FC236}">
                <a16:creationId xmlns:a16="http://schemas.microsoft.com/office/drawing/2014/main" id="{C529D777-F7DB-4547-BC60-AB5284B3A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44" name="bks-987">
            <a:extLst xmlns:a="http://schemas.openxmlformats.org/drawingml/2006/main">
              <a:ext uri="{FF2B5EF4-FFF2-40B4-BE49-F238E27FC236}">
                <a16:creationId xmlns:a16="http://schemas.microsoft.com/office/drawing/2014/main" id="{FCCFB85F-E2E3-481E-8513-4260F10D9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BKS-0053</a:t>
            </a:r>
          </a:p>
        </p:txBody>
      </p:sp>
      <p:sp>
        <p:nvSpPr>
          <p:cNvPr id="45" name="bks-988">
            <a:extLst xmlns:a="http://schemas.openxmlformats.org/drawingml/2006/main">
              <a:ext uri="{FF2B5EF4-FFF2-40B4-BE49-F238E27FC236}">
                <a16:creationId xmlns:a16="http://schemas.microsoft.com/office/drawing/2014/main" id="{1011D42F-42F0-4771-B1E1-31784A89F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NMA_Nematerialnye_aktivy_…</a:t>
            </a:r>
          </a:p>
        </p:txBody>
      </p:sp>
      <p:sp>
        <p:nvSpPr>
          <p:cNvPr id="46" name="bks-989">
            <a:extLst xmlns:a="http://schemas.openxmlformats.org/drawingml/2006/main">
              <a:ext uri="{FF2B5EF4-FFF2-40B4-BE49-F238E27FC236}">
                <a16:creationId xmlns:a16="http://schemas.microsoft.com/office/drawing/2014/main" id="{C4B3E1E2-8A3D-4480-A210-EC060EF41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47" name="bks-990">
            <a:extLst xmlns:a="http://schemas.openxmlformats.org/drawingml/2006/main">
              <a:ext uri="{FF2B5EF4-FFF2-40B4-BE49-F238E27FC236}">
                <a16:creationId xmlns:a16="http://schemas.microsoft.com/office/drawing/2014/main" id="{102BDA66-D652-43E9-8F89-F7FA4F718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BKS-0054</a:t>
            </a:r>
          </a:p>
        </p:txBody>
      </p:sp>
      <p:sp>
        <p:nvSpPr>
          <p:cNvPr id="48" name="bks-991">
            <a:extLst xmlns:a="http://schemas.openxmlformats.org/drawingml/2006/main">
              <a:ext uri="{FF2B5EF4-FFF2-40B4-BE49-F238E27FC236}">
                <a16:creationId xmlns:a16="http://schemas.microsoft.com/office/drawing/2014/main" id="{422EB2E8-79E6-49A8-8FAA-11A366168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NMA_Nematerialnye_aktivy_…</a:t>
            </a:r>
          </a:p>
        </p:txBody>
      </p:sp>
      <p:sp>
        <p:nvSpPr>
          <p:cNvPr id="49" name="bks-992">
            <a:extLst xmlns:a="http://schemas.openxmlformats.org/drawingml/2006/main">
              <a:ext uri="{FF2B5EF4-FFF2-40B4-BE49-F238E27FC236}">
                <a16:creationId xmlns:a16="http://schemas.microsoft.com/office/drawing/2014/main" id="{FAD57B98-4A66-49DC-A1BE-B8D843C55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50" name="bks-993">
            <a:extLst xmlns:a="http://schemas.openxmlformats.org/drawingml/2006/main">
              <a:ext uri="{FF2B5EF4-FFF2-40B4-BE49-F238E27FC236}">
                <a16:creationId xmlns:a16="http://schemas.microsoft.com/office/drawing/2014/main" id="{AC764A93-187C-442D-BEF4-AED6996D8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BKS-0055</a:t>
            </a:r>
          </a:p>
        </p:txBody>
      </p:sp>
      <p:sp>
        <p:nvSpPr>
          <p:cNvPr id="51" name="bks-994">
            <a:extLst xmlns:a="http://schemas.openxmlformats.org/drawingml/2006/main">
              <a:ext uri="{FF2B5EF4-FFF2-40B4-BE49-F238E27FC236}">
                <a16:creationId xmlns:a16="http://schemas.microsoft.com/office/drawing/2014/main" id="{6DF1B4A6-2BA0-4E77-928F-CBE5282D2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Novaya_mirovaya_finansova…</a:t>
            </a:r>
          </a:p>
        </p:txBody>
      </p:sp>
      <p:sp>
        <p:nvSpPr>
          <p:cNvPr id="52" name="bks-995">
            <a:extLst xmlns:a="http://schemas.openxmlformats.org/drawingml/2006/main">
              <a:ext uri="{FF2B5EF4-FFF2-40B4-BE49-F238E27FC236}">
                <a16:creationId xmlns:a16="http://schemas.microsoft.com/office/drawing/2014/main" id="{7255591D-E999-4D8F-8968-DD7F6870F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53" name="bks-996">
            <a:extLst xmlns:a="http://schemas.openxmlformats.org/drawingml/2006/main">
              <a:ext uri="{FF2B5EF4-FFF2-40B4-BE49-F238E27FC236}">
                <a16:creationId xmlns:a16="http://schemas.microsoft.com/office/drawing/2014/main" id="{4F1D6AB0-342F-4F54-A996-36083B90E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BKS-0056</a:t>
            </a:r>
          </a:p>
        </p:txBody>
      </p:sp>
      <p:sp>
        <p:nvSpPr>
          <p:cNvPr id="54" name="bks-997">
            <a:extLst xmlns:a="http://schemas.openxmlformats.org/drawingml/2006/main">
              <a:ext uri="{FF2B5EF4-FFF2-40B4-BE49-F238E27FC236}">
                <a16:creationId xmlns:a16="http://schemas.microsoft.com/office/drawing/2014/main" id="{98F0D438-3AB0-4621-9626-D7CDFF519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Novaya_mirovaya_finansova…</a:t>
            </a:r>
          </a:p>
        </p:txBody>
      </p:sp>
      <p:sp>
        <p:nvSpPr>
          <p:cNvPr id="55" name="bks-998">
            <a:extLst xmlns:a="http://schemas.openxmlformats.org/drawingml/2006/main">
              <a:ext uri="{FF2B5EF4-FFF2-40B4-BE49-F238E27FC236}">
                <a16:creationId xmlns:a16="http://schemas.microsoft.com/office/drawing/2014/main" id="{E3E29B41-4E82-438E-A0A0-531479E21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56" name="bks-999">
            <a:extLst xmlns:a="http://schemas.openxmlformats.org/drawingml/2006/main">
              <a:ext uri="{FF2B5EF4-FFF2-40B4-BE49-F238E27FC236}">
                <a16:creationId xmlns:a16="http://schemas.microsoft.com/office/drawing/2014/main" id="{5A871EAA-44BE-494D-A75A-12FA43137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BKS-0057</a:t>
            </a:r>
          </a:p>
        </p:txBody>
      </p:sp>
      <p:sp>
        <p:nvSpPr>
          <p:cNvPr id="57" name="bks-1000">
            <a:extLst xmlns:a="http://schemas.openxmlformats.org/drawingml/2006/main">
              <a:ext uri="{FF2B5EF4-FFF2-40B4-BE49-F238E27FC236}">
                <a16:creationId xmlns:a16="http://schemas.microsoft.com/office/drawing/2014/main" id="{9DB7B52C-39BA-4990-9E2D-763A90F8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Nuclear_Mathematics_EQUIL…</a:t>
            </a:r>
          </a:p>
        </p:txBody>
      </p:sp>
      <p:sp>
        <p:nvSpPr>
          <p:cNvPr id="58" name="bks-1001">
            <a:extLst xmlns:a="http://schemas.openxmlformats.org/drawingml/2006/main">
              <a:ext uri="{FF2B5EF4-FFF2-40B4-BE49-F238E27FC236}">
                <a16:creationId xmlns:a16="http://schemas.microsoft.com/office/drawing/2014/main" id="{E6A593C6-63BB-4F8E-A428-5E6EA4EB6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F10</a:t>
            </a:r>
          </a:p>
        </p:txBody>
      </p:sp>
      <p:sp>
        <p:nvSpPr>
          <p:cNvPr id="59" name="bks-1002">
            <a:extLst xmlns:a="http://schemas.openxmlformats.org/drawingml/2006/main">
              <a:ext uri="{FF2B5EF4-FFF2-40B4-BE49-F238E27FC236}">
                <a16:creationId xmlns:a16="http://schemas.microsoft.com/office/drawing/2014/main" id="{B7AFE73F-10DA-475B-9AEB-16BEC032D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BKS-0058</a:t>
            </a:r>
          </a:p>
        </p:txBody>
      </p:sp>
      <p:sp>
        <p:nvSpPr>
          <p:cNvPr id="60" name="bks-1003">
            <a:extLst xmlns:a="http://schemas.openxmlformats.org/drawingml/2006/main">
              <a:ext uri="{FF2B5EF4-FFF2-40B4-BE49-F238E27FC236}">
                <a16:creationId xmlns:a16="http://schemas.microsoft.com/office/drawing/2014/main" id="{D0CF790F-848F-42AC-B681-7AB8CCBEA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Nuclear_Mathematics_EQUIL…</a:t>
            </a:r>
          </a:p>
        </p:txBody>
      </p:sp>
      <p:sp>
        <p:nvSpPr>
          <p:cNvPr id="61" name="bks-1004">
            <a:extLst xmlns:a="http://schemas.openxmlformats.org/drawingml/2006/main">
              <a:ext uri="{FF2B5EF4-FFF2-40B4-BE49-F238E27FC236}">
                <a16:creationId xmlns:a16="http://schemas.microsoft.com/office/drawing/2014/main" id="{0833D573-CA0F-452B-A703-EFA8349FF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  <p:sp>
        <p:nvSpPr>
          <p:cNvPr id="62" name="bks-1005">
            <a:extLst xmlns:a="http://schemas.openxmlformats.org/drawingml/2006/main">
              <a:ext uri="{FF2B5EF4-FFF2-40B4-BE49-F238E27FC236}">
                <a16:creationId xmlns:a16="http://schemas.microsoft.com/office/drawing/2014/main" id="{F1B6D1D1-7FF6-41B0-85D7-52D535D0D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BKS-0059</a:t>
            </a:r>
          </a:p>
        </p:txBody>
      </p:sp>
      <p:sp>
        <p:nvSpPr>
          <p:cNvPr id="63" name="bks-1006">
            <a:extLst xmlns:a="http://schemas.openxmlformats.org/drawingml/2006/main">
              <a:ext uri="{FF2B5EF4-FFF2-40B4-BE49-F238E27FC236}">
                <a16:creationId xmlns:a16="http://schemas.microsoft.com/office/drawing/2014/main" id="{9C33DDA4-CE21-4C55-82CB-756C21934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PacifiCorp_Renewable_Ener…</a:t>
            </a:r>
          </a:p>
        </p:txBody>
      </p:sp>
      <p:sp>
        <p:nvSpPr>
          <p:cNvPr id="64" name="bks-1007">
            <a:extLst xmlns:a="http://schemas.openxmlformats.org/drawingml/2006/main">
              <a:ext uri="{FF2B5EF4-FFF2-40B4-BE49-F238E27FC236}">
                <a16:creationId xmlns:a16="http://schemas.microsoft.com/office/drawing/2014/main" id="{9858A7F3-F89C-46D0-B972-137D0E493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65" name="bks-1008">
            <a:extLst xmlns:a="http://schemas.openxmlformats.org/drawingml/2006/main">
              <a:ext uri="{FF2B5EF4-FFF2-40B4-BE49-F238E27FC236}">
                <a16:creationId xmlns:a16="http://schemas.microsoft.com/office/drawing/2014/main" id="{FEA6524C-74B9-4373-AE54-2B5D8489E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BKS-0060</a:t>
            </a:r>
          </a:p>
        </p:txBody>
      </p:sp>
      <p:sp>
        <p:nvSpPr>
          <p:cNvPr id="66" name="bks-1009">
            <a:extLst xmlns:a="http://schemas.openxmlformats.org/drawingml/2006/main">
              <a:ext uri="{FF2B5EF4-FFF2-40B4-BE49-F238E27FC236}">
                <a16:creationId xmlns:a16="http://schemas.microsoft.com/office/drawing/2014/main" id="{882CBFE0-FB17-40FF-8A94-4EEA6C05C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Paket_Dyuminu_Gossovet_Ba…</a:t>
            </a:r>
          </a:p>
        </p:txBody>
      </p:sp>
      <p:sp>
        <p:nvSpPr>
          <p:cNvPr id="67" name="bks-1010">
            <a:extLst xmlns:a="http://schemas.openxmlformats.org/drawingml/2006/main">
              <a:ext uri="{FF2B5EF4-FFF2-40B4-BE49-F238E27FC236}">
                <a16:creationId xmlns:a16="http://schemas.microsoft.com/office/drawing/2014/main" id="{ADD7BD27-897B-4D6B-8847-E31ECD7FC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</p:spTree>
    <p:extLst>
      <p:ext uri="{BB962C8B-B14F-4D97-AF65-F5344CB8AC3E}">
        <p14:creationId xmlns:p14="http://schemas.microsoft.com/office/powerpoint/2010/main" val="1527862162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011">
            <a:extLst xmlns:a="http://schemas.openxmlformats.org/drawingml/2006/main">
              <a:ext uri="{FF2B5EF4-FFF2-40B4-BE49-F238E27FC236}">
                <a16:creationId xmlns:a16="http://schemas.microsoft.com/office/drawing/2014/main" id="{5E6EA52A-D744-4778-AF91-7F0B6D7B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012">
            <a:extLst xmlns:a="http://schemas.openxmlformats.org/drawingml/2006/main">
              <a:ext uri="{FF2B5EF4-FFF2-40B4-BE49-F238E27FC236}">
                <a16:creationId xmlns:a16="http://schemas.microsoft.com/office/drawing/2014/main" id="{29FFDF6F-22F1-4928-9538-2C0093869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32</a:t>
            </a:r>
          </a:p>
        </p:txBody>
      </p:sp>
      <p:sp>
        <p:nvSpPr>
          <p:cNvPr id="3" name="bks-1013">
            <a:extLst xmlns:a="http://schemas.openxmlformats.org/drawingml/2006/main">
              <a:ext uri="{FF2B5EF4-FFF2-40B4-BE49-F238E27FC236}">
                <a16:creationId xmlns:a16="http://schemas.microsoft.com/office/drawing/2014/main" id="{3004375A-F1ED-40F8-B237-DBA79D57F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61–80</a:t>
            </a:r>
          </a:p>
        </p:txBody>
      </p:sp>
      <p:sp>
        <p:nvSpPr>
          <p:cNvPr id="4" name="bks-1014">
            <a:extLst xmlns:a="http://schemas.openxmlformats.org/drawingml/2006/main">
              <a:ext uri="{FF2B5EF4-FFF2-40B4-BE49-F238E27FC236}">
                <a16:creationId xmlns:a16="http://schemas.microsoft.com/office/drawing/2014/main" id="{F75004C8-0790-4FD5-8C2C-0EC6968C9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015">
            <a:extLst xmlns:a="http://schemas.openxmlformats.org/drawingml/2006/main">
              <a:ext uri="{FF2B5EF4-FFF2-40B4-BE49-F238E27FC236}">
                <a16:creationId xmlns:a16="http://schemas.microsoft.com/office/drawing/2014/main" id="{BA7E3A0D-3C79-48A9-A7AE-3865F2377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016">
            <a:extLst xmlns:a="http://schemas.openxmlformats.org/drawingml/2006/main">
              <a:ext uri="{FF2B5EF4-FFF2-40B4-BE49-F238E27FC236}">
                <a16:creationId xmlns:a16="http://schemas.microsoft.com/office/drawing/2014/main" id="{AAC8945A-F91E-4608-9D54-24C3A29B0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017">
            <a:extLst xmlns:a="http://schemas.openxmlformats.org/drawingml/2006/main">
              <a:ext uri="{FF2B5EF4-FFF2-40B4-BE49-F238E27FC236}">
                <a16:creationId xmlns:a16="http://schemas.microsoft.com/office/drawing/2014/main" id="{5012A17A-98B3-4A6C-8EB6-0F023BD93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  <p:sp>
        <p:nvSpPr>
          <p:cNvPr id="8" name="bks-1018">
            <a:extLst xmlns:a="http://schemas.openxmlformats.org/drawingml/2006/main">
              <a:ext uri="{FF2B5EF4-FFF2-40B4-BE49-F238E27FC236}">
                <a16:creationId xmlns:a16="http://schemas.microsoft.com/office/drawing/2014/main" id="{5A3744F0-91CD-4735-8E2C-E3C439A46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BKS-0061</a:t>
            </a:r>
          </a:p>
        </p:txBody>
      </p:sp>
      <p:sp>
        <p:nvSpPr>
          <p:cNvPr id="9" name="bks-1019">
            <a:extLst xmlns:a="http://schemas.openxmlformats.org/drawingml/2006/main">
              <a:ext uri="{FF2B5EF4-FFF2-40B4-BE49-F238E27FC236}">
                <a16:creationId xmlns:a16="http://schemas.microsoft.com/office/drawing/2014/main" id="{2F31B4FE-992F-4382-AC09-0CE791F7C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Paket_Shokhinu_AN_RSPP.do…</a:t>
            </a:r>
          </a:p>
        </p:txBody>
      </p:sp>
      <p:sp>
        <p:nvSpPr>
          <p:cNvPr id="10" name="bks-1020">
            <a:extLst xmlns:a="http://schemas.openxmlformats.org/drawingml/2006/main">
              <a:ext uri="{FF2B5EF4-FFF2-40B4-BE49-F238E27FC236}">
                <a16:creationId xmlns:a16="http://schemas.microsoft.com/office/drawing/2014/main" id="{8CF27F56-5A51-4931-94A1-73C046CFE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F12</a:t>
            </a:r>
          </a:p>
        </p:txBody>
      </p:sp>
      <p:sp>
        <p:nvSpPr>
          <p:cNvPr id="11" name="bks-1021">
            <a:extLst xmlns:a="http://schemas.openxmlformats.org/drawingml/2006/main">
              <a:ext uri="{FF2B5EF4-FFF2-40B4-BE49-F238E27FC236}">
                <a16:creationId xmlns:a16="http://schemas.microsoft.com/office/drawing/2014/main" id="{6FF5C09B-4D0F-4DFD-B491-A33E16FF9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BKS-0062</a:t>
            </a:r>
          </a:p>
        </p:txBody>
      </p:sp>
      <p:sp>
        <p:nvSpPr>
          <p:cNvPr id="12" name="bks-1022">
            <a:extLst xmlns:a="http://schemas.openxmlformats.org/drawingml/2006/main">
              <a:ext uri="{FF2B5EF4-FFF2-40B4-BE49-F238E27FC236}">
                <a16:creationId xmlns:a16="http://schemas.microsoft.com/office/drawing/2014/main" id="{2A7958E9-34BA-403C-A125-BA7A504F0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Paket_Shokhinu_AN_RSPP.pp…</a:t>
            </a:r>
          </a:p>
        </p:txBody>
      </p:sp>
      <p:sp>
        <p:nvSpPr>
          <p:cNvPr id="13" name="bks-1023">
            <a:extLst xmlns:a="http://schemas.openxmlformats.org/drawingml/2006/main">
              <a:ext uri="{FF2B5EF4-FFF2-40B4-BE49-F238E27FC236}">
                <a16:creationId xmlns:a16="http://schemas.microsoft.com/office/drawing/2014/main" id="{7A3A0654-A709-4FFF-A8F0-EBE98B11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F12</a:t>
            </a:r>
          </a:p>
        </p:txBody>
      </p:sp>
      <p:sp>
        <p:nvSpPr>
          <p:cNvPr id="14" name="bks-1024">
            <a:extLst xmlns:a="http://schemas.openxmlformats.org/drawingml/2006/main">
              <a:ext uri="{FF2B5EF4-FFF2-40B4-BE49-F238E27FC236}">
                <a16:creationId xmlns:a16="http://schemas.microsoft.com/office/drawing/2014/main" id="{4CF7F70B-A4D1-47FC-ADD9-4D0DA68F1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BKS-0063</a:t>
            </a:r>
          </a:p>
        </p:txBody>
      </p:sp>
      <p:sp>
        <p:nvSpPr>
          <p:cNvPr id="15" name="bks-1025">
            <a:extLst xmlns:a="http://schemas.openxmlformats.org/drawingml/2006/main">
              <a:ext uri="{FF2B5EF4-FFF2-40B4-BE49-F238E27FC236}">
                <a16:creationId xmlns:a16="http://schemas.microsoft.com/office/drawing/2014/main" id="{7381BB68-F298-4226-885A-DD08EE423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Pismo_A_R_Belousovu_Doktr…</a:t>
            </a:r>
          </a:p>
        </p:txBody>
      </p:sp>
      <p:sp>
        <p:nvSpPr>
          <p:cNvPr id="16" name="bks-1026">
            <a:extLst xmlns:a="http://schemas.openxmlformats.org/drawingml/2006/main">
              <a:ext uri="{FF2B5EF4-FFF2-40B4-BE49-F238E27FC236}">
                <a16:creationId xmlns:a16="http://schemas.microsoft.com/office/drawing/2014/main" id="{01739281-2EBF-43A0-9830-9E4FC813B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F12</a:t>
            </a:r>
          </a:p>
        </p:txBody>
      </p:sp>
      <p:sp>
        <p:nvSpPr>
          <p:cNvPr id="17" name="bks-1027">
            <a:extLst xmlns:a="http://schemas.openxmlformats.org/drawingml/2006/main">
              <a:ext uri="{FF2B5EF4-FFF2-40B4-BE49-F238E27FC236}">
                <a16:creationId xmlns:a16="http://schemas.microsoft.com/office/drawing/2014/main" id="{0312FD3D-089D-45C7-B62F-5F6400FCF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BKS-0064</a:t>
            </a:r>
          </a:p>
        </p:txBody>
      </p:sp>
      <p:sp>
        <p:nvSpPr>
          <p:cNvPr id="18" name="bks-1028">
            <a:extLst xmlns:a="http://schemas.openxmlformats.org/drawingml/2006/main">
              <a:ext uri="{FF2B5EF4-FFF2-40B4-BE49-F238E27FC236}">
                <a16:creationId xmlns:a16="http://schemas.microsoft.com/office/drawing/2014/main" id="{904E8AA8-C73A-4531-87FA-69E33A12F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Portaly_stikhiy_Gorod_Sob…</a:t>
            </a:r>
          </a:p>
        </p:txBody>
      </p:sp>
      <p:sp>
        <p:nvSpPr>
          <p:cNvPr id="19" name="bks-1029">
            <a:extLst xmlns:a="http://schemas.openxmlformats.org/drawingml/2006/main">
              <a:ext uri="{FF2B5EF4-FFF2-40B4-BE49-F238E27FC236}">
                <a16:creationId xmlns:a16="http://schemas.microsoft.com/office/drawing/2014/main" id="{46026C5F-117D-487D-BA5B-9AE6C1EAB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20" name="bks-1030">
            <a:extLst xmlns:a="http://schemas.openxmlformats.org/drawingml/2006/main">
              <a:ext uri="{FF2B5EF4-FFF2-40B4-BE49-F238E27FC236}">
                <a16:creationId xmlns:a16="http://schemas.microsoft.com/office/drawing/2014/main" id="{10C50B40-FCE3-4511-A986-E1F43AB6B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BKS-0065</a:t>
            </a:r>
          </a:p>
        </p:txBody>
      </p:sp>
      <p:sp>
        <p:nvSpPr>
          <p:cNvPr id="21" name="bks-1031">
            <a:extLst xmlns:a="http://schemas.openxmlformats.org/drawingml/2006/main">
              <a:ext uri="{FF2B5EF4-FFF2-40B4-BE49-F238E27FC236}">
                <a16:creationId xmlns:a16="http://schemas.microsoft.com/office/drawing/2014/main" id="{2F6D3335-1737-4ABE-B62C-584AA45CB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PPA_annotated_full_transl…</a:t>
            </a:r>
          </a:p>
        </p:txBody>
      </p:sp>
      <p:sp>
        <p:nvSpPr>
          <p:cNvPr id="22" name="bks-1032">
            <a:extLst xmlns:a="http://schemas.openxmlformats.org/drawingml/2006/main">
              <a:ext uri="{FF2B5EF4-FFF2-40B4-BE49-F238E27FC236}">
                <a16:creationId xmlns:a16="http://schemas.microsoft.com/office/drawing/2014/main" id="{BA0F7931-25AE-4808-9F43-6DE8F3AA5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23" name="bks-1033">
            <a:extLst xmlns:a="http://schemas.openxmlformats.org/drawingml/2006/main">
              <a:ext uri="{FF2B5EF4-FFF2-40B4-BE49-F238E27FC236}">
                <a16:creationId xmlns:a16="http://schemas.microsoft.com/office/drawing/2014/main" id="{80097B4F-5211-458D-A9F2-B8C0F3880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BKS-0066</a:t>
            </a:r>
          </a:p>
        </p:txBody>
      </p:sp>
      <p:sp>
        <p:nvSpPr>
          <p:cNvPr id="24" name="bks-1034">
            <a:extLst xmlns:a="http://schemas.openxmlformats.org/drawingml/2006/main">
              <a:ext uri="{FF2B5EF4-FFF2-40B4-BE49-F238E27FC236}">
                <a16:creationId xmlns:a16="http://schemas.microsoft.com/office/drawing/2014/main" id="{0BC090C9-D313-4683-B411-893EECC38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Prezentaciya_Doktrina_Pob…</a:t>
            </a:r>
          </a:p>
        </p:txBody>
      </p:sp>
      <p:sp>
        <p:nvSpPr>
          <p:cNvPr id="25" name="bks-1035">
            <a:extLst xmlns:a="http://schemas.openxmlformats.org/drawingml/2006/main">
              <a:ext uri="{FF2B5EF4-FFF2-40B4-BE49-F238E27FC236}">
                <a16:creationId xmlns:a16="http://schemas.microsoft.com/office/drawing/2014/main" id="{0ADEF0D6-40CB-44F1-A3B8-B203FD37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26" name="bks-1036">
            <a:extLst xmlns:a="http://schemas.openxmlformats.org/drawingml/2006/main">
              <a:ext uri="{FF2B5EF4-FFF2-40B4-BE49-F238E27FC236}">
                <a16:creationId xmlns:a16="http://schemas.microsoft.com/office/drawing/2014/main" id="{779128CB-BBD7-4099-9CCE-82537E359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BKS-0067</a:t>
            </a:r>
          </a:p>
        </p:txBody>
      </p:sp>
      <p:sp>
        <p:nvSpPr>
          <p:cNvPr id="27" name="bks-1037">
            <a:extLst xmlns:a="http://schemas.openxmlformats.org/drawingml/2006/main">
              <a:ext uri="{FF2B5EF4-FFF2-40B4-BE49-F238E27FC236}">
                <a16:creationId xmlns:a16="http://schemas.microsoft.com/office/drawing/2014/main" id="{F08C1407-3876-400C-9030-2BBE2689D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Prezentaciya_SPECZASCHITA…</a:t>
            </a:r>
          </a:p>
        </p:txBody>
      </p:sp>
      <p:sp>
        <p:nvSpPr>
          <p:cNvPr id="28" name="bks-1038">
            <a:extLst xmlns:a="http://schemas.openxmlformats.org/drawingml/2006/main">
              <a:ext uri="{FF2B5EF4-FFF2-40B4-BE49-F238E27FC236}">
                <a16:creationId xmlns:a16="http://schemas.microsoft.com/office/drawing/2014/main" id="{BA2F18E8-E745-4721-9BFD-0A3C3F556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29" name="bks-1039">
            <a:extLst xmlns:a="http://schemas.openxmlformats.org/drawingml/2006/main">
              <a:ext uri="{FF2B5EF4-FFF2-40B4-BE49-F238E27FC236}">
                <a16:creationId xmlns:a16="http://schemas.microsoft.com/office/drawing/2014/main" id="{B7A7D558-399F-4455-B360-C3F2470A7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BKS-0068</a:t>
            </a:r>
          </a:p>
        </p:txBody>
      </p:sp>
      <p:sp>
        <p:nvSpPr>
          <p:cNvPr id="30" name="bks-1040">
            <a:extLst xmlns:a="http://schemas.openxmlformats.org/drawingml/2006/main">
              <a:ext uri="{FF2B5EF4-FFF2-40B4-BE49-F238E27FC236}">
                <a16:creationId xmlns:a16="http://schemas.microsoft.com/office/drawing/2014/main" id="{E75F0F19-C8B7-4832-9B1B-296FDB644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Prezentatsiya_Dyuminu_Gos…</a:t>
            </a:r>
          </a:p>
        </p:txBody>
      </p:sp>
      <p:sp>
        <p:nvSpPr>
          <p:cNvPr id="31" name="bks-1041">
            <a:extLst xmlns:a="http://schemas.openxmlformats.org/drawingml/2006/main">
              <a:ext uri="{FF2B5EF4-FFF2-40B4-BE49-F238E27FC236}">
                <a16:creationId xmlns:a16="http://schemas.microsoft.com/office/drawing/2014/main" id="{75675265-2CA5-4DD2-9FC8-25F3FFC21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32" name="bks-1042">
            <a:extLst xmlns:a="http://schemas.openxmlformats.org/drawingml/2006/main">
              <a:ext uri="{FF2B5EF4-FFF2-40B4-BE49-F238E27FC236}">
                <a16:creationId xmlns:a16="http://schemas.microsoft.com/office/drawing/2014/main" id="{CAA380B3-604B-4B7D-BD11-9347FD439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BKS-0069</a:t>
            </a:r>
          </a:p>
        </p:txBody>
      </p:sp>
      <p:sp>
        <p:nvSpPr>
          <p:cNvPr id="33" name="bks-1043">
            <a:extLst xmlns:a="http://schemas.openxmlformats.org/drawingml/2006/main">
              <a:ext uri="{FF2B5EF4-FFF2-40B4-BE49-F238E27FC236}">
                <a16:creationId xmlns:a16="http://schemas.microsoft.com/office/drawing/2014/main" id="{55CB9033-3696-420A-9658-5052D1477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Prikladnaya_teoriya_potok…</a:t>
            </a:r>
          </a:p>
        </p:txBody>
      </p:sp>
      <p:sp>
        <p:nvSpPr>
          <p:cNvPr id="34" name="bks-1044">
            <a:extLst xmlns:a="http://schemas.openxmlformats.org/drawingml/2006/main">
              <a:ext uri="{FF2B5EF4-FFF2-40B4-BE49-F238E27FC236}">
                <a16:creationId xmlns:a16="http://schemas.microsoft.com/office/drawing/2014/main" id="{F561F6A4-C8B3-41E1-B226-65B3D488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35" name="bks-1045">
            <a:extLst xmlns:a="http://schemas.openxmlformats.org/drawingml/2006/main">
              <a:ext uri="{FF2B5EF4-FFF2-40B4-BE49-F238E27FC236}">
                <a16:creationId xmlns:a16="http://schemas.microsoft.com/office/drawing/2014/main" id="{F289F094-5191-48EA-AAB5-B7C460F82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BKS-0070</a:t>
            </a:r>
          </a:p>
        </p:txBody>
      </p:sp>
      <p:sp>
        <p:nvSpPr>
          <p:cNvPr id="36" name="bks-1046">
            <a:extLst xmlns:a="http://schemas.openxmlformats.org/drawingml/2006/main">
              <a:ext uri="{FF2B5EF4-FFF2-40B4-BE49-F238E27FC236}">
                <a16:creationId xmlns:a16="http://schemas.microsoft.com/office/drawing/2014/main" id="{B03D4759-F1FF-4497-A95F-F59667A6D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Prikladnaya_teoriya_potok…</a:t>
            </a:r>
          </a:p>
        </p:txBody>
      </p:sp>
      <p:sp>
        <p:nvSpPr>
          <p:cNvPr id="37" name="bks-1047">
            <a:extLst xmlns:a="http://schemas.openxmlformats.org/drawingml/2006/main">
              <a:ext uri="{FF2B5EF4-FFF2-40B4-BE49-F238E27FC236}">
                <a16:creationId xmlns:a16="http://schemas.microsoft.com/office/drawing/2014/main" id="{D7988597-3AB1-4B53-A332-FEAD5B25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  <p:sp>
        <p:nvSpPr>
          <p:cNvPr id="38" name="bks-1048">
            <a:extLst xmlns:a="http://schemas.openxmlformats.org/drawingml/2006/main">
              <a:ext uri="{FF2B5EF4-FFF2-40B4-BE49-F238E27FC236}">
                <a16:creationId xmlns:a16="http://schemas.microsoft.com/office/drawing/2014/main" id="{C89F82E3-530E-4FC5-B8C9-C81980964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BKS-0071</a:t>
            </a:r>
          </a:p>
        </p:txBody>
      </p:sp>
      <p:sp>
        <p:nvSpPr>
          <p:cNvPr id="39" name="bks-1049">
            <a:extLst xmlns:a="http://schemas.openxmlformats.org/drawingml/2006/main">
              <a:ext uri="{FF2B5EF4-FFF2-40B4-BE49-F238E27FC236}">
                <a16:creationId xmlns:a16="http://schemas.microsoft.com/office/drawing/2014/main" id="{820CE6CA-0DED-4C4C-801F-0DD7EAF68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Prodovolstvennaya_bezopas…</a:t>
            </a:r>
          </a:p>
        </p:txBody>
      </p:sp>
      <p:sp>
        <p:nvSpPr>
          <p:cNvPr id="40" name="bks-1050">
            <a:extLst xmlns:a="http://schemas.openxmlformats.org/drawingml/2006/main">
              <a:ext uri="{FF2B5EF4-FFF2-40B4-BE49-F238E27FC236}">
                <a16:creationId xmlns:a16="http://schemas.microsoft.com/office/drawing/2014/main" id="{45E3DF0C-3277-44F7-91C8-9256E6141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41" name="bks-1051">
            <a:extLst xmlns:a="http://schemas.openxmlformats.org/drawingml/2006/main">
              <a:ext uri="{FF2B5EF4-FFF2-40B4-BE49-F238E27FC236}">
                <a16:creationId xmlns:a16="http://schemas.microsoft.com/office/drawing/2014/main" id="{7050423F-A60F-4622-A0F2-B06CFA686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BKS-0072</a:t>
            </a:r>
          </a:p>
        </p:txBody>
      </p:sp>
      <p:sp>
        <p:nvSpPr>
          <p:cNvPr id="42" name="bks-1052">
            <a:extLst xmlns:a="http://schemas.openxmlformats.org/drawingml/2006/main">
              <a:ext uri="{FF2B5EF4-FFF2-40B4-BE49-F238E27FC236}">
                <a16:creationId xmlns:a16="http://schemas.microsoft.com/office/drawing/2014/main" id="{3645C160-D96A-4521-87DB-B9EEDE9C5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Prodovolstvennaya_bezopas…</a:t>
            </a:r>
          </a:p>
        </p:txBody>
      </p:sp>
      <p:sp>
        <p:nvSpPr>
          <p:cNvPr id="43" name="bks-1053">
            <a:extLst xmlns:a="http://schemas.openxmlformats.org/drawingml/2006/main">
              <a:ext uri="{FF2B5EF4-FFF2-40B4-BE49-F238E27FC236}">
                <a16:creationId xmlns:a16="http://schemas.microsoft.com/office/drawing/2014/main" id="{47BA5439-043D-4782-9790-AAA236525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44" name="bks-1054">
            <a:extLst xmlns:a="http://schemas.openxmlformats.org/drawingml/2006/main">
              <a:ext uri="{FF2B5EF4-FFF2-40B4-BE49-F238E27FC236}">
                <a16:creationId xmlns:a16="http://schemas.microsoft.com/office/drawing/2014/main" id="{242ED049-2D3A-44D0-B8DA-1F37DB4F3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BKS-0073</a:t>
            </a:r>
          </a:p>
        </p:txBody>
      </p:sp>
      <p:sp>
        <p:nvSpPr>
          <p:cNvPr id="45" name="bks-1055">
            <a:extLst xmlns:a="http://schemas.openxmlformats.org/drawingml/2006/main">
              <a:ext uri="{FF2B5EF4-FFF2-40B4-BE49-F238E27FC236}">
                <a16:creationId xmlns:a16="http://schemas.microsoft.com/office/drawing/2014/main" id="{0F273AF2-FC79-43AA-AC4E-CC4B8B527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RD_model_Gorod_Sobytiy.do…</a:t>
            </a:r>
          </a:p>
        </p:txBody>
      </p:sp>
      <p:sp>
        <p:nvSpPr>
          <p:cNvPr id="46" name="bks-1056">
            <a:extLst xmlns:a="http://schemas.openxmlformats.org/drawingml/2006/main">
              <a:ext uri="{FF2B5EF4-FFF2-40B4-BE49-F238E27FC236}">
                <a16:creationId xmlns:a16="http://schemas.microsoft.com/office/drawing/2014/main" id="{8FAD4844-B1FE-4449-A1BD-09296023F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47" name="bks-1057">
            <a:extLst xmlns:a="http://schemas.openxmlformats.org/drawingml/2006/main">
              <a:ext uri="{FF2B5EF4-FFF2-40B4-BE49-F238E27FC236}">
                <a16:creationId xmlns:a16="http://schemas.microsoft.com/office/drawing/2014/main" id="{6CF6B354-E2C4-45E7-9123-3C103A602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BKS-0074</a:t>
            </a:r>
          </a:p>
        </p:txBody>
      </p:sp>
      <p:sp>
        <p:nvSpPr>
          <p:cNvPr id="48" name="bks-1058">
            <a:extLst xmlns:a="http://schemas.openxmlformats.org/drawingml/2006/main">
              <a:ext uri="{FF2B5EF4-FFF2-40B4-BE49-F238E27FC236}">
                <a16:creationId xmlns:a16="http://schemas.microsoft.com/office/drawing/2014/main" id="{AF1A1313-38F0-41D7-AFA3-0D9D27905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RD_model_Gorod_Sobytiy_pr…</a:t>
            </a:r>
          </a:p>
        </p:txBody>
      </p:sp>
      <p:sp>
        <p:nvSpPr>
          <p:cNvPr id="49" name="bks-1059">
            <a:extLst xmlns:a="http://schemas.openxmlformats.org/drawingml/2006/main">
              <a:ext uri="{FF2B5EF4-FFF2-40B4-BE49-F238E27FC236}">
                <a16:creationId xmlns:a16="http://schemas.microsoft.com/office/drawing/2014/main" id="{4627FB69-908A-48B2-9048-60CBB7F9B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F11</a:t>
            </a:r>
          </a:p>
        </p:txBody>
      </p:sp>
      <p:sp>
        <p:nvSpPr>
          <p:cNvPr id="50" name="bks-1060">
            <a:extLst xmlns:a="http://schemas.openxmlformats.org/drawingml/2006/main">
              <a:ext uri="{FF2B5EF4-FFF2-40B4-BE49-F238E27FC236}">
                <a16:creationId xmlns:a16="http://schemas.microsoft.com/office/drawing/2014/main" id="{FF5F9F2A-614E-4583-9635-ED67B5648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BKS-0075</a:t>
            </a:r>
          </a:p>
        </p:txBody>
      </p:sp>
      <p:sp>
        <p:nvSpPr>
          <p:cNvPr id="51" name="bks-1061">
            <a:extLst xmlns:a="http://schemas.openxmlformats.org/drawingml/2006/main">
              <a:ext uri="{FF2B5EF4-FFF2-40B4-BE49-F238E27FC236}">
                <a16:creationId xmlns:a16="http://schemas.microsoft.com/office/drawing/2014/main" id="{3191F809-31A3-4E9A-B118-C4BCF49AF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RD_model_Gorod_Sobytiy_pr…</a:t>
            </a:r>
          </a:p>
        </p:txBody>
      </p:sp>
      <p:sp>
        <p:nvSpPr>
          <p:cNvPr id="52" name="bks-1062">
            <a:extLst xmlns:a="http://schemas.openxmlformats.org/drawingml/2006/main">
              <a:ext uri="{FF2B5EF4-FFF2-40B4-BE49-F238E27FC236}">
                <a16:creationId xmlns:a16="http://schemas.microsoft.com/office/drawing/2014/main" id="{B149510B-3B8F-49B0-8316-D6B0D9A76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53" name="bks-1063">
            <a:extLst xmlns:a="http://schemas.openxmlformats.org/drawingml/2006/main">
              <a:ext uri="{FF2B5EF4-FFF2-40B4-BE49-F238E27FC236}">
                <a16:creationId xmlns:a16="http://schemas.microsoft.com/office/drawing/2014/main" id="{0B04F287-3520-4387-A9C3-34407EB12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BKS-0076</a:t>
            </a:r>
          </a:p>
        </p:txBody>
      </p:sp>
      <p:sp>
        <p:nvSpPr>
          <p:cNvPr id="54" name="bks-1064">
            <a:extLst xmlns:a="http://schemas.openxmlformats.org/drawingml/2006/main">
              <a:ext uri="{FF2B5EF4-FFF2-40B4-BE49-F238E27FC236}">
                <a16:creationId xmlns:a16="http://schemas.microsoft.com/office/drawing/2014/main" id="{D723BE0C-21A6-4A4E-ACEB-B453A4488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Rebra_svyazannosti_SOYUZ7…</a:t>
            </a:r>
          </a:p>
        </p:txBody>
      </p:sp>
      <p:sp>
        <p:nvSpPr>
          <p:cNvPr id="55" name="bks-1065">
            <a:extLst xmlns:a="http://schemas.openxmlformats.org/drawingml/2006/main">
              <a:ext uri="{FF2B5EF4-FFF2-40B4-BE49-F238E27FC236}">
                <a16:creationId xmlns:a16="http://schemas.microsoft.com/office/drawing/2014/main" id="{41F8F547-629D-46C7-9CFE-58710F42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56" name="bks-1066">
            <a:extLst xmlns:a="http://schemas.openxmlformats.org/drawingml/2006/main">
              <a:ext uri="{FF2B5EF4-FFF2-40B4-BE49-F238E27FC236}">
                <a16:creationId xmlns:a16="http://schemas.microsoft.com/office/drawing/2014/main" id="{B07DF49B-DB51-4ECF-B1C6-AEA505C3E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BKS-0077</a:t>
            </a:r>
          </a:p>
        </p:txBody>
      </p:sp>
      <p:sp>
        <p:nvSpPr>
          <p:cNvPr id="57" name="bks-1067">
            <a:extLst xmlns:a="http://schemas.openxmlformats.org/drawingml/2006/main">
              <a:ext uri="{FF2B5EF4-FFF2-40B4-BE49-F238E27FC236}">
                <a16:creationId xmlns:a16="http://schemas.microsoft.com/office/drawing/2014/main" id="{8A885DF7-F8F5-468E-8B2C-165425429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Rebra_svyazannosti_SOYUZ7…</a:t>
            </a:r>
          </a:p>
        </p:txBody>
      </p:sp>
      <p:sp>
        <p:nvSpPr>
          <p:cNvPr id="58" name="bks-1068">
            <a:extLst xmlns:a="http://schemas.openxmlformats.org/drawingml/2006/main">
              <a:ext uri="{FF2B5EF4-FFF2-40B4-BE49-F238E27FC236}">
                <a16:creationId xmlns:a16="http://schemas.microsoft.com/office/drawing/2014/main" id="{0F870B17-049D-47CA-BBFC-C96E8A17E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59" name="bks-1069">
            <a:extLst xmlns:a="http://schemas.openxmlformats.org/drawingml/2006/main">
              <a:ext uri="{FF2B5EF4-FFF2-40B4-BE49-F238E27FC236}">
                <a16:creationId xmlns:a16="http://schemas.microsoft.com/office/drawing/2014/main" id="{8534D5BA-C269-42E7-A973-33150D1B2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BKS-0078</a:t>
            </a:r>
          </a:p>
        </p:txBody>
      </p:sp>
      <p:sp>
        <p:nvSpPr>
          <p:cNvPr id="60" name="bks-1070">
            <a:extLst xmlns:a="http://schemas.openxmlformats.org/drawingml/2006/main">
              <a:ext uri="{FF2B5EF4-FFF2-40B4-BE49-F238E27FC236}">
                <a16:creationId xmlns:a16="http://schemas.microsoft.com/office/drawing/2014/main" id="{B42BEBD7-6037-45A8-9ED8-16093C9E5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Rossiya_Arhiv_sohraneniya…</a:t>
            </a:r>
          </a:p>
        </p:txBody>
      </p:sp>
      <p:sp>
        <p:nvSpPr>
          <p:cNvPr id="61" name="bks-1071">
            <a:extLst xmlns:a="http://schemas.openxmlformats.org/drawingml/2006/main">
              <a:ext uri="{FF2B5EF4-FFF2-40B4-BE49-F238E27FC236}">
                <a16:creationId xmlns:a16="http://schemas.microsoft.com/office/drawing/2014/main" id="{887F67DF-7913-4879-937A-0D26A5D60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62" name="bks-1072">
            <a:extLst xmlns:a="http://schemas.openxmlformats.org/drawingml/2006/main">
              <a:ext uri="{FF2B5EF4-FFF2-40B4-BE49-F238E27FC236}">
                <a16:creationId xmlns:a16="http://schemas.microsoft.com/office/drawing/2014/main" id="{1C6C69E2-3776-432E-9606-E0291FD17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BKS-0079</a:t>
            </a:r>
          </a:p>
        </p:txBody>
      </p:sp>
      <p:sp>
        <p:nvSpPr>
          <p:cNvPr id="63" name="bks-1073">
            <a:extLst xmlns:a="http://schemas.openxmlformats.org/drawingml/2006/main">
              <a:ext uri="{FF2B5EF4-FFF2-40B4-BE49-F238E27FC236}">
                <a16:creationId xmlns:a16="http://schemas.microsoft.com/office/drawing/2014/main" id="{5300F2E2-A295-402A-A7BE-C004AA3A9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Rossiya_Arhiv_sohraneniya…</a:t>
            </a:r>
          </a:p>
        </p:txBody>
      </p:sp>
      <p:sp>
        <p:nvSpPr>
          <p:cNvPr id="64" name="bks-1074">
            <a:extLst xmlns:a="http://schemas.openxmlformats.org/drawingml/2006/main">
              <a:ext uri="{FF2B5EF4-FFF2-40B4-BE49-F238E27FC236}">
                <a16:creationId xmlns:a16="http://schemas.microsoft.com/office/drawing/2014/main" id="{7B49751F-0764-4A88-A4AD-52A85AA49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65" name="bks-1075">
            <a:extLst xmlns:a="http://schemas.openxmlformats.org/drawingml/2006/main">
              <a:ext uri="{FF2B5EF4-FFF2-40B4-BE49-F238E27FC236}">
                <a16:creationId xmlns:a16="http://schemas.microsoft.com/office/drawing/2014/main" id="{A96C80F6-F0AE-4DD6-B81B-51A10F649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BKS-0080</a:t>
            </a:r>
          </a:p>
        </p:txBody>
      </p:sp>
      <p:sp>
        <p:nvSpPr>
          <p:cNvPr id="66" name="bks-1076">
            <a:extLst xmlns:a="http://schemas.openxmlformats.org/drawingml/2006/main">
              <a:ext uri="{FF2B5EF4-FFF2-40B4-BE49-F238E27FC236}">
                <a16:creationId xmlns:a16="http://schemas.microsoft.com/office/drawing/2014/main" id="{C68BFAAD-1704-4CAE-BBFD-79185F65A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Rossiya_Arhiv_sohraneniya…</a:t>
            </a:r>
          </a:p>
        </p:txBody>
      </p:sp>
      <p:sp>
        <p:nvSpPr>
          <p:cNvPr id="67" name="bks-1077">
            <a:extLst xmlns:a="http://schemas.openxmlformats.org/drawingml/2006/main">
              <a:ext uri="{FF2B5EF4-FFF2-40B4-BE49-F238E27FC236}">
                <a16:creationId xmlns:a16="http://schemas.microsoft.com/office/drawing/2014/main" id="{33624478-6BE0-4DFF-88E4-433C94213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F09</a:t>
            </a:r>
          </a:p>
        </p:txBody>
      </p:sp>
    </p:spTree>
    <p:extLst>
      <p:ext uri="{BB962C8B-B14F-4D97-AF65-F5344CB8AC3E}">
        <p14:creationId xmlns:p14="http://schemas.microsoft.com/office/powerpoint/2010/main" val="45614498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078">
            <a:extLst xmlns:a="http://schemas.openxmlformats.org/drawingml/2006/main">
              <a:ext uri="{FF2B5EF4-FFF2-40B4-BE49-F238E27FC236}">
                <a16:creationId xmlns:a16="http://schemas.microsoft.com/office/drawing/2014/main" id="{13AC4F54-90E4-4513-99B6-287B51078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079">
            <a:extLst xmlns:a="http://schemas.openxmlformats.org/drawingml/2006/main">
              <a:ext uri="{FF2B5EF4-FFF2-40B4-BE49-F238E27FC236}">
                <a16:creationId xmlns:a16="http://schemas.microsoft.com/office/drawing/2014/main" id="{B8E2D51F-305B-4864-ACB2-11E11E469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33</a:t>
            </a:r>
          </a:p>
        </p:txBody>
      </p:sp>
      <p:sp>
        <p:nvSpPr>
          <p:cNvPr id="3" name="bks-1080">
            <a:extLst xmlns:a="http://schemas.openxmlformats.org/drawingml/2006/main">
              <a:ext uri="{FF2B5EF4-FFF2-40B4-BE49-F238E27FC236}">
                <a16:creationId xmlns:a16="http://schemas.microsoft.com/office/drawing/2014/main" id="{294C853F-6E75-45CA-B06F-A5AE2A911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81–100</a:t>
            </a:r>
          </a:p>
        </p:txBody>
      </p:sp>
      <p:sp>
        <p:nvSpPr>
          <p:cNvPr id="4" name="bks-1081">
            <a:extLst xmlns:a="http://schemas.openxmlformats.org/drawingml/2006/main">
              <a:ext uri="{FF2B5EF4-FFF2-40B4-BE49-F238E27FC236}">
                <a16:creationId xmlns:a16="http://schemas.microsoft.com/office/drawing/2014/main" id="{E680E706-5A60-46EC-B74C-4F4B11088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082">
            <a:extLst xmlns:a="http://schemas.openxmlformats.org/drawingml/2006/main">
              <a:ext uri="{FF2B5EF4-FFF2-40B4-BE49-F238E27FC236}">
                <a16:creationId xmlns:a16="http://schemas.microsoft.com/office/drawing/2014/main" id="{B3CDB291-137F-48F7-B145-869984549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083">
            <a:extLst xmlns:a="http://schemas.openxmlformats.org/drawingml/2006/main">
              <a:ext uri="{FF2B5EF4-FFF2-40B4-BE49-F238E27FC236}">
                <a16:creationId xmlns:a16="http://schemas.microsoft.com/office/drawing/2014/main" id="{A62CA8A8-7C1B-46FD-8685-43179F684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084">
            <a:extLst xmlns:a="http://schemas.openxmlformats.org/drawingml/2006/main">
              <a:ext uri="{FF2B5EF4-FFF2-40B4-BE49-F238E27FC236}">
                <a16:creationId xmlns:a16="http://schemas.microsoft.com/office/drawing/2014/main" id="{E6524FC4-2CC9-41AC-97FB-EB2056A9D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33</a:t>
            </a:r>
          </a:p>
        </p:txBody>
      </p:sp>
      <p:sp>
        <p:nvSpPr>
          <p:cNvPr id="8" name="bks-1085">
            <a:extLst xmlns:a="http://schemas.openxmlformats.org/drawingml/2006/main">
              <a:ext uri="{FF2B5EF4-FFF2-40B4-BE49-F238E27FC236}">
                <a16:creationId xmlns:a16="http://schemas.microsoft.com/office/drawing/2014/main" id="{DD83A051-ABDC-4484-8318-C8EB78391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BKS-0081</a:t>
            </a:r>
          </a:p>
        </p:txBody>
      </p:sp>
      <p:sp>
        <p:nvSpPr>
          <p:cNvPr id="9" name="bks-1086">
            <a:extLst xmlns:a="http://schemas.openxmlformats.org/drawingml/2006/main">
              <a:ext uri="{FF2B5EF4-FFF2-40B4-BE49-F238E27FC236}">
                <a16:creationId xmlns:a16="http://schemas.microsoft.com/office/drawing/2014/main" id="{4FD98896-70D7-4CB7-A8DD-D0A819602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Rossiya_Arhiv_sohraneniya…</a:t>
            </a:r>
          </a:p>
        </p:txBody>
      </p:sp>
      <p:sp>
        <p:nvSpPr>
          <p:cNvPr id="10" name="bks-1087">
            <a:extLst xmlns:a="http://schemas.openxmlformats.org/drawingml/2006/main">
              <a:ext uri="{FF2B5EF4-FFF2-40B4-BE49-F238E27FC236}">
                <a16:creationId xmlns:a16="http://schemas.microsoft.com/office/drawing/2014/main" id="{26F18D52-F88D-4F2D-A825-C2C217E2D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11" name="bks-1088">
            <a:extLst xmlns:a="http://schemas.openxmlformats.org/drawingml/2006/main">
              <a:ext uri="{FF2B5EF4-FFF2-40B4-BE49-F238E27FC236}">
                <a16:creationId xmlns:a16="http://schemas.microsoft.com/office/drawing/2014/main" id="{E291B4D4-58FE-4E8F-9348-DD36EC4F9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BKS-0082</a:t>
            </a:r>
          </a:p>
        </p:txBody>
      </p:sp>
      <p:sp>
        <p:nvSpPr>
          <p:cNvPr id="12" name="bks-1089">
            <a:extLst xmlns:a="http://schemas.openxmlformats.org/drawingml/2006/main">
              <a:ext uri="{FF2B5EF4-FFF2-40B4-BE49-F238E27FC236}">
                <a16:creationId xmlns:a16="http://schemas.microsoft.com/office/drawing/2014/main" id="{76B44A37-9E31-4262-B180-3A448C9C8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Rossiya_Indiya_Biocenozy.…</a:t>
            </a:r>
          </a:p>
        </p:txBody>
      </p:sp>
      <p:sp>
        <p:nvSpPr>
          <p:cNvPr id="13" name="bks-1090">
            <a:extLst xmlns:a="http://schemas.openxmlformats.org/drawingml/2006/main">
              <a:ext uri="{FF2B5EF4-FFF2-40B4-BE49-F238E27FC236}">
                <a16:creationId xmlns:a16="http://schemas.microsoft.com/office/drawing/2014/main" id="{667EB581-520E-4BE5-A2A8-E34CC8164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14" name="bks-1091">
            <a:extLst xmlns:a="http://schemas.openxmlformats.org/drawingml/2006/main">
              <a:ext uri="{FF2B5EF4-FFF2-40B4-BE49-F238E27FC236}">
                <a16:creationId xmlns:a16="http://schemas.microsoft.com/office/drawing/2014/main" id="{269913B6-784D-4113-904A-B81049217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BKS-0083</a:t>
            </a:r>
          </a:p>
        </p:txBody>
      </p:sp>
      <p:sp>
        <p:nvSpPr>
          <p:cNvPr id="15" name="bks-1092">
            <a:extLst xmlns:a="http://schemas.openxmlformats.org/drawingml/2006/main">
              <a:ext uri="{FF2B5EF4-FFF2-40B4-BE49-F238E27FC236}">
                <a16:creationId xmlns:a16="http://schemas.microsoft.com/office/drawing/2014/main" id="{72241880-2688-4FFC-BAD5-11E8C4A69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Rossiya_Indiya_Biocenozy.…</a:t>
            </a:r>
          </a:p>
        </p:txBody>
      </p:sp>
      <p:sp>
        <p:nvSpPr>
          <p:cNvPr id="16" name="bks-1093">
            <a:extLst xmlns:a="http://schemas.openxmlformats.org/drawingml/2006/main">
              <a:ext uri="{FF2B5EF4-FFF2-40B4-BE49-F238E27FC236}">
                <a16:creationId xmlns:a16="http://schemas.microsoft.com/office/drawing/2014/main" id="{6DAAA21E-0422-47A2-A4F8-697CADFA6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17" name="bks-1094">
            <a:extLst xmlns:a="http://schemas.openxmlformats.org/drawingml/2006/main">
              <a:ext uri="{FF2B5EF4-FFF2-40B4-BE49-F238E27FC236}">
                <a16:creationId xmlns:a16="http://schemas.microsoft.com/office/drawing/2014/main" id="{54F9D367-E03A-4A03-97D1-39688843C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BKS-0084</a:t>
            </a:r>
          </a:p>
        </p:txBody>
      </p:sp>
      <p:sp>
        <p:nvSpPr>
          <p:cNvPr id="18" name="bks-1095">
            <a:extLst xmlns:a="http://schemas.openxmlformats.org/drawingml/2006/main">
              <a:ext uri="{FF2B5EF4-FFF2-40B4-BE49-F238E27FC236}">
                <a16:creationId xmlns:a16="http://schemas.microsoft.com/office/drawing/2014/main" id="{9308288B-E4E2-481A-B1B2-9AEC9A7D4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Rossiya_Karta_Probuzhdeni…</a:t>
            </a:r>
          </a:p>
        </p:txBody>
      </p:sp>
      <p:sp>
        <p:nvSpPr>
          <p:cNvPr id="19" name="bks-1096">
            <a:extLst xmlns:a="http://schemas.openxmlformats.org/drawingml/2006/main">
              <a:ext uri="{FF2B5EF4-FFF2-40B4-BE49-F238E27FC236}">
                <a16:creationId xmlns:a16="http://schemas.microsoft.com/office/drawing/2014/main" id="{1822D510-B432-4B72-A511-FC84EE06A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20" name="bks-1097">
            <a:extLst xmlns:a="http://schemas.openxmlformats.org/drawingml/2006/main">
              <a:ext uri="{FF2B5EF4-FFF2-40B4-BE49-F238E27FC236}">
                <a16:creationId xmlns:a16="http://schemas.microsoft.com/office/drawing/2014/main" id="{DA838285-7E2C-42CE-83B3-806FD2F10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BKS-0085</a:t>
            </a:r>
          </a:p>
        </p:txBody>
      </p:sp>
      <p:sp>
        <p:nvSpPr>
          <p:cNvPr id="21" name="bks-1098">
            <a:extLst xmlns:a="http://schemas.openxmlformats.org/drawingml/2006/main">
              <a:ext uri="{FF2B5EF4-FFF2-40B4-BE49-F238E27FC236}">
                <a16:creationId xmlns:a16="http://schemas.microsoft.com/office/drawing/2014/main" id="{CE43CF69-34BF-4D28-9C5A-A7A109B20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Rossiya_Karta_Probuzhdeni…</a:t>
            </a:r>
          </a:p>
        </p:txBody>
      </p:sp>
      <p:sp>
        <p:nvSpPr>
          <p:cNvPr id="22" name="bks-1099">
            <a:extLst xmlns:a="http://schemas.openxmlformats.org/drawingml/2006/main">
              <a:ext uri="{FF2B5EF4-FFF2-40B4-BE49-F238E27FC236}">
                <a16:creationId xmlns:a16="http://schemas.microsoft.com/office/drawing/2014/main" id="{4AE901A0-A2DD-4679-B8B0-1D18BE795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23" name="bks-1100">
            <a:extLst xmlns:a="http://schemas.openxmlformats.org/drawingml/2006/main">
              <a:ext uri="{FF2B5EF4-FFF2-40B4-BE49-F238E27FC236}">
                <a16:creationId xmlns:a16="http://schemas.microsoft.com/office/drawing/2014/main" id="{8B3A8DE4-B2E4-4381-A315-D4E1C9A61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BKS-0086</a:t>
            </a:r>
          </a:p>
        </p:txBody>
      </p:sp>
      <p:sp>
        <p:nvSpPr>
          <p:cNvPr id="24" name="bks-1101">
            <a:extLst xmlns:a="http://schemas.openxmlformats.org/drawingml/2006/main">
              <a:ext uri="{FF2B5EF4-FFF2-40B4-BE49-F238E27FC236}">
                <a16:creationId xmlns:a16="http://schemas.microsoft.com/office/drawing/2014/main" id="{DCFD29B1-EF2D-4D53-8A6E-C7C639A52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Schetnaia_kniga_Arhetipy_…</a:t>
            </a:r>
          </a:p>
        </p:txBody>
      </p:sp>
      <p:sp>
        <p:nvSpPr>
          <p:cNvPr id="25" name="bks-1102">
            <a:extLst xmlns:a="http://schemas.openxmlformats.org/drawingml/2006/main">
              <a:ext uri="{FF2B5EF4-FFF2-40B4-BE49-F238E27FC236}">
                <a16:creationId xmlns:a16="http://schemas.microsoft.com/office/drawing/2014/main" id="{A464229A-295A-43C9-A112-85C46578E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F05</a:t>
            </a:r>
          </a:p>
        </p:txBody>
      </p:sp>
      <p:sp>
        <p:nvSpPr>
          <p:cNvPr id="26" name="bks-1103">
            <a:extLst xmlns:a="http://schemas.openxmlformats.org/drawingml/2006/main">
              <a:ext uri="{FF2B5EF4-FFF2-40B4-BE49-F238E27FC236}">
                <a16:creationId xmlns:a16="http://schemas.microsoft.com/office/drawing/2014/main" id="{AC3F42F4-8C11-4146-B9AF-1AA66AA3E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BKS-0087</a:t>
            </a:r>
          </a:p>
        </p:txBody>
      </p:sp>
      <p:sp>
        <p:nvSpPr>
          <p:cNvPr id="27" name="bks-1104">
            <a:extLst xmlns:a="http://schemas.openxmlformats.org/drawingml/2006/main">
              <a:ext uri="{FF2B5EF4-FFF2-40B4-BE49-F238E27FC236}">
                <a16:creationId xmlns:a16="http://schemas.microsoft.com/office/drawing/2014/main" id="{4A8F958C-5412-4FCF-9FE6-02A82E55C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Schetnaia_kniga_Arhetipy_…</a:t>
            </a:r>
          </a:p>
        </p:txBody>
      </p:sp>
      <p:sp>
        <p:nvSpPr>
          <p:cNvPr id="28" name="bks-1105">
            <a:extLst xmlns:a="http://schemas.openxmlformats.org/drawingml/2006/main">
              <a:ext uri="{FF2B5EF4-FFF2-40B4-BE49-F238E27FC236}">
                <a16:creationId xmlns:a16="http://schemas.microsoft.com/office/drawing/2014/main" id="{4EA8DB22-F619-4E66-96D4-6B88A9BB1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F05</a:t>
            </a:r>
          </a:p>
        </p:txBody>
      </p:sp>
      <p:sp>
        <p:nvSpPr>
          <p:cNvPr id="29" name="bks-1106">
            <a:extLst xmlns:a="http://schemas.openxmlformats.org/drawingml/2006/main">
              <a:ext uri="{FF2B5EF4-FFF2-40B4-BE49-F238E27FC236}">
                <a16:creationId xmlns:a16="http://schemas.microsoft.com/office/drawing/2014/main" id="{7E48C6A6-C41B-4CCB-984C-C092A7280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BKS-0088</a:t>
            </a:r>
          </a:p>
        </p:txBody>
      </p:sp>
      <p:sp>
        <p:nvSpPr>
          <p:cNvPr id="30" name="bks-1107">
            <a:extLst xmlns:a="http://schemas.openxmlformats.org/drawingml/2006/main">
              <a:ext uri="{FF2B5EF4-FFF2-40B4-BE49-F238E27FC236}">
                <a16:creationId xmlns:a16="http://schemas.microsoft.com/office/drawing/2014/main" id="{E8ABEE58-F8C5-4944-B373-3888028A0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Schetnaya_sistema_Equilib…</a:t>
            </a:r>
          </a:p>
        </p:txBody>
      </p:sp>
      <p:sp>
        <p:nvSpPr>
          <p:cNvPr id="31" name="bks-1108">
            <a:extLst xmlns:a="http://schemas.openxmlformats.org/drawingml/2006/main">
              <a:ext uri="{FF2B5EF4-FFF2-40B4-BE49-F238E27FC236}">
                <a16:creationId xmlns:a16="http://schemas.microsoft.com/office/drawing/2014/main" id="{3DE6AB15-47A5-4B52-827A-2AB411EC6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32" name="bks-1109">
            <a:extLst xmlns:a="http://schemas.openxmlformats.org/drawingml/2006/main">
              <a:ext uri="{FF2B5EF4-FFF2-40B4-BE49-F238E27FC236}">
                <a16:creationId xmlns:a16="http://schemas.microsoft.com/office/drawing/2014/main" id="{52D75FF5-A7A4-4950-B60A-4C24E1484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BKS-0089</a:t>
            </a:r>
          </a:p>
        </p:txBody>
      </p:sp>
      <p:sp>
        <p:nvSpPr>
          <p:cNvPr id="33" name="bks-1110">
            <a:extLst xmlns:a="http://schemas.openxmlformats.org/drawingml/2006/main">
              <a:ext uri="{FF2B5EF4-FFF2-40B4-BE49-F238E27FC236}">
                <a16:creationId xmlns:a16="http://schemas.microsoft.com/office/drawing/2014/main" id="{660B28E2-2A55-490A-8F94-84E40CDDB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Schetnaya_sistema_Equilib…</a:t>
            </a:r>
          </a:p>
        </p:txBody>
      </p:sp>
      <p:sp>
        <p:nvSpPr>
          <p:cNvPr id="34" name="bks-1111">
            <a:extLst xmlns:a="http://schemas.openxmlformats.org/drawingml/2006/main">
              <a:ext uri="{FF2B5EF4-FFF2-40B4-BE49-F238E27FC236}">
                <a16:creationId xmlns:a16="http://schemas.microsoft.com/office/drawing/2014/main" id="{497394D5-A4EB-463B-9DA0-8A11C28E8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35" name="bks-1112">
            <a:extLst xmlns:a="http://schemas.openxmlformats.org/drawingml/2006/main">
              <a:ext uri="{FF2B5EF4-FFF2-40B4-BE49-F238E27FC236}">
                <a16:creationId xmlns:a16="http://schemas.microsoft.com/office/drawing/2014/main" id="{EFDADC53-0021-4D9E-A1F0-55B138D90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BKS-0090</a:t>
            </a:r>
          </a:p>
        </p:txBody>
      </p:sp>
      <p:sp>
        <p:nvSpPr>
          <p:cNvPr id="36" name="bks-1113">
            <a:extLst xmlns:a="http://schemas.openxmlformats.org/drawingml/2006/main">
              <a:ext uri="{FF2B5EF4-FFF2-40B4-BE49-F238E27FC236}">
                <a16:creationId xmlns:a16="http://schemas.microsoft.com/office/drawing/2014/main" id="{812AFB6C-E922-4BD3-AF29-59F8EE48D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SFERA_banking_financial_s…</a:t>
            </a:r>
          </a:p>
        </p:txBody>
      </p:sp>
      <p:sp>
        <p:nvSpPr>
          <p:cNvPr id="37" name="bks-1114">
            <a:extLst xmlns:a="http://schemas.openxmlformats.org/drawingml/2006/main">
              <a:ext uri="{FF2B5EF4-FFF2-40B4-BE49-F238E27FC236}">
                <a16:creationId xmlns:a16="http://schemas.microsoft.com/office/drawing/2014/main" id="{64B89896-F94D-4A31-93A9-088F77BDF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38" name="bks-1115">
            <a:extLst xmlns:a="http://schemas.openxmlformats.org/drawingml/2006/main">
              <a:ext uri="{FF2B5EF4-FFF2-40B4-BE49-F238E27FC236}">
                <a16:creationId xmlns:a16="http://schemas.microsoft.com/office/drawing/2014/main" id="{2BA41968-07FC-4F87-A79F-ED272A32F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BKS-0091</a:t>
            </a:r>
          </a:p>
        </p:txBody>
      </p:sp>
      <p:sp>
        <p:nvSpPr>
          <p:cNvPr id="39" name="bks-1116">
            <a:extLst xmlns:a="http://schemas.openxmlformats.org/drawingml/2006/main">
              <a:ext uri="{FF2B5EF4-FFF2-40B4-BE49-F238E27FC236}">
                <a16:creationId xmlns:a16="http://schemas.microsoft.com/office/drawing/2014/main" id="{970D39AD-B39A-4130-B803-B1E7E41D5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SFERA_banking_financial_s…</a:t>
            </a:r>
          </a:p>
        </p:txBody>
      </p:sp>
      <p:sp>
        <p:nvSpPr>
          <p:cNvPr id="40" name="bks-1117">
            <a:extLst xmlns:a="http://schemas.openxmlformats.org/drawingml/2006/main">
              <a:ext uri="{FF2B5EF4-FFF2-40B4-BE49-F238E27FC236}">
                <a16:creationId xmlns:a16="http://schemas.microsoft.com/office/drawing/2014/main" id="{7A2622CA-17F8-4574-9765-128659C27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41" name="bks-1118">
            <a:extLst xmlns:a="http://schemas.openxmlformats.org/drawingml/2006/main">
              <a:ext uri="{FF2B5EF4-FFF2-40B4-BE49-F238E27FC236}">
                <a16:creationId xmlns:a16="http://schemas.microsoft.com/office/drawing/2014/main" id="{91DDB6BE-1611-4D46-8A02-B4989E5F5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BKS-0092</a:t>
            </a:r>
          </a:p>
        </p:txBody>
      </p:sp>
      <p:sp>
        <p:nvSpPr>
          <p:cNvPr id="42" name="bks-1119">
            <a:extLst xmlns:a="http://schemas.openxmlformats.org/drawingml/2006/main">
              <a:ext uri="{FF2B5EF4-FFF2-40B4-BE49-F238E27FC236}">
                <a16:creationId xmlns:a16="http://schemas.microsoft.com/office/drawing/2014/main" id="{37CE8D64-1F03-4661-8332-AEF915AE6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SFERA_Grant_Conveyor.pptx</a:t>
            </a:r>
          </a:p>
        </p:txBody>
      </p:sp>
      <p:sp>
        <p:nvSpPr>
          <p:cNvPr id="43" name="bks-1120">
            <a:extLst xmlns:a="http://schemas.openxmlformats.org/drawingml/2006/main">
              <a:ext uri="{FF2B5EF4-FFF2-40B4-BE49-F238E27FC236}">
                <a16:creationId xmlns:a16="http://schemas.microsoft.com/office/drawing/2014/main" id="{3374A1B8-79D8-4B5D-BACA-59EB2F77E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44" name="bks-1121">
            <a:extLst xmlns:a="http://schemas.openxmlformats.org/drawingml/2006/main">
              <a:ext uri="{FF2B5EF4-FFF2-40B4-BE49-F238E27FC236}">
                <a16:creationId xmlns:a16="http://schemas.microsoft.com/office/drawing/2014/main" id="{A462E060-D579-4C97-8783-3F68158D2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BKS-0093</a:t>
            </a:r>
          </a:p>
        </p:txBody>
      </p:sp>
      <p:sp>
        <p:nvSpPr>
          <p:cNvPr id="45" name="bks-1122">
            <a:extLst xmlns:a="http://schemas.openxmlformats.org/drawingml/2006/main">
              <a:ext uri="{FF2B5EF4-FFF2-40B4-BE49-F238E27FC236}">
                <a16:creationId xmlns:a16="http://schemas.microsoft.com/office/drawing/2014/main" id="{EB6DA2F8-85E9-453F-B8E2-F1BEA6F99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SFERA_Mir_bez_granits.docx</a:t>
            </a:r>
          </a:p>
        </p:txBody>
      </p:sp>
      <p:sp>
        <p:nvSpPr>
          <p:cNvPr id="46" name="bks-1123">
            <a:extLst xmlns:a="http://schemas.openxmlformats.org/drawingml/2006/main">
              <a:ext uri="{FF2B5EF4-FFF2-40B4-BE49-F238E27FC236}">
                <a16:creationId xmlns:a16="http://schemas.microsoft.com/office/drawing/2014/main" id="{AC154405-01AD-47D3-8542-100720416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47" name="bks-1124">
            <a:extLst xmlns:a="http://schemas.openxmlformats.org/drawingml/2006/main">
              <a:ext uri="{FF2B5EF4-FFF2-40B4-BE49-F238E27FC236}">
                <a16:creationId xmlns:a16="http://schemas.microsoft.com/office/drawing/2014/main" id="{9875D640-AE5E-41A7-ADAB-C5F0A6946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BKS-0094</a:t>
            </a:r>
          </a:p>
        </p:txBody>
      </p:sp>
      <p:sp>
        <p:nvSpPr>
          <p:cNvPr id="48" name="bks-1125">
            <a:extLst xmlns:a="http://schemas.openxmlformats.org/drawingml/2006/main">
              <a:ext uri="{FF2B5EF4-FFF2-40B4-BE49-F238E27FC236}">
                <a16:creationId xmlns:a16="http://schemas.microsoft.com/office/drawing/2014/main" id="{D1792100-66C6-4B3D-AC9F-A62DCB796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SFERA_Mir_bez_granits_pre…</a:t>
            </a:r>
          </a:p>
        </p:txBody>
      </p:sp>
      <p:sp>
        <p:nvSpPr>
          <p:cNvPr id="49" name="bks-1126">
            <a:extLst xmlns:a="http://schemas.openxmlformats.org/drawingml/2006/main">
              <a:ext uri="{FF2B5EF4-FFF2-40B4-BE49-F238E27FC236}">
                <a16:creationId xmlns:a16="http://schemas.microsoft.com/office/drawing/2014/main" id="{5449E539-B89C-44E5-BA9F-BE174815B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50" name="bks-1127">
            <a:extLst xmlns:a="http://schemas.openxmlformats.org/drawingml/2006/main">
              <a:ext uri="{FF2B5EF4-FFF2-40B4-BE49-F238E27FC236}">
                <a16:creationId xmlns:a16="http://schemas.microsoft.com/office/drawing/2014/main" id="{3FAE0128-570A-47A8-8393-5854F34F5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BKS-0095</a:t>
            </a:r>
          </a:p>
        </p:txBody>
      </p:sp>
      <p:sp>
        <p:nvSpPr>
          <p:cNvPr id="51" name="bks-1128">
            <a:extLst xmlns:a="http://schemas.openxmlformats.org/drawingml/2006/main">
              <a:ext uri="{FF2B5EF4-FFF2-40B4-BE49-F238E27FC236}">
                <a16:creationId xmlns:a16="http://schemas.microsoft.com/office/drawing/2014/main" id="{46A4C5B8-4C4C-42FF-A596-9A7DF3A6F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SFERA_SMI_Gorod_Sobytiy.d…</a:t>
            </a:r>
          </a:p>
        </p:txBody>
      </p:sp>
      <p:sp>
        <p:nvSpPr>
          <p:cNvPr id="52" name="bks-1129">
            <a:extLst xmlns:a="http://schemas.openxmlformats.org/drawingml/2006/main">
              <a:ext uri="{FF2B5EF4-FFF2-40B4-BE49-F238E27FC236}">
                <a16:creationId xmlns:a16="http://schemas.microsoft.com/office/drawing/2014/main" id="{ABF1C478-2D0E-467C-8F9C-0DF2FF27C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53" name="bks-1130">
            <a:extLst xmlns:a="http://schemas.openxmlformats.org/drawingml/2006/main">
              <a:ext uri="{FF2B5EF4-FFF2-40B4-BE49-F238E27FC236}">
                <a16:creationId xmlns:a16="http://schemas.microsoft.com/office/drawing/2014/main" id="{353A030C-D2EA-4903-8A75-58967D544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BKS-0096</a:t>
            </a:r>
          </a:p>
        </p:txBody>
      </p:sp>
      <p:sp>
        <p:nvSpPr>
          <p:cNvPr id="54" name="bks-1131">
            <a:extLst xmlns:a="http://schemas.openxmlformats.org/drawingml/2006/main">
              <a:ext uri="{FF2B5EF4-FFF2-40B4-BE49-F238E27FC236}">
                <a16:creationId xmlns:a16="http://schemas.microsoft.com/office/drawing/2014/main" id="{E6A1AFCE-DE1B-4536-8B7B-F377B089C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SFERA_SMI_Gorod_Sobytiy.p…</a:t>
            </a:r>
          </a:p>
        </p:txBody>
      </p:sp>
      <p:sp>
        <p:nvSpPr>
          <p:cNvPr id="55" name="bks-1132">
            <a:extLst xmlns:a="http://schemas.openxmlformats.org/drawingml/2006/main">
              <a:ext uri="{FF2B5EF4-FFF2-40B4-BE49-F238E27FC236}">
                <a16:creationId xmlns:a16="http://schemas.microsoft.com/office/drawing/2014/main" id="{298009A6-73AA-45AA-A494-449084F95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F11</a:t>
            </a:r>
          </a:p>
        </p:txBody>
      </p:sp>
      <p:sp>
        <p:nvSpPr>
          <p:cNvPr id="56" name="bks-1133">
            <a:extLst xmlns:a="http://schemas.openxmlformats.org/drawingml/2006/main">
              <a:ext uri="{FF2B5EF4-FFF2-40B4-BE49-F238E27FC236}">
                <a16:creationId xmlns:a16="http://schemas.microsoft.com/office/drawing/2014/main" id="{447B9E9A-DDD8-46AC-ABD6-4BBA4DC8C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BKS-0097</a:t>
            </a:r>
          </a:p>
        </p:txBody>
      </p:sp>
      <p:sp>
        <p:nvSpPr>
          <p:cNvPr id="57" name="bks-1134">
            <a:extLst xmlns:a="http://schemas.openxmlformats.org/drawingml/2006/main">
              <a:ext uri="{FF2B5EF4-FFF2-40B4-BE49-F238E27FC236}">
                <a16:creationId xmlns:a16="http://schemas.microsoft.com/office/drawing/2014/main" id="{78EF5BA1-2220-4666-A1C5-2A39B6B00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SFERA_SMI_Gorod_Sobytiy.p…</a:t>
            </a:r>
          </a:p>
        </p:txBody>
      </p:sp>
      <p:sp>
        <p:nvSpPr>
          <p:cNvPr id="58" name="bks-1135">
            <a:extLst xmlns:a="http://schemas.openxmlformats.org/drawingml/2006/main">
              <a:ext uri="{FF2B5EF4-FFF2-40B4-BE49-F238E27FC236}">
                <a16:creationId xmlns:a16="http://schemas.microsoft.com/office/drawing/2014/main" id="{5F096B17-EA64-4F1F-9C9C-9EB236E3C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59" name="bks-1136">
            <a:extLst xmlns:a="http://schemas.openxmlformats.org/drawingml/2006/main">
              <a:ext uri="{FF2B5EF4-FFF2-40B4-BE49-F238E27FC236}">
                <a16:creationId xmlns:a16="http://schemas.microsoft.com/office/drawing/2014/main" id="{19D05FB2-FD00-4C59-8C3C-00DF33A2B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BKS-0098</a:t>
            </a:r>
          </a:p>
        </p:txBody>
      </p:sp>
      <p:sp>
        <p:nvSpPr>
          <p:cNvPr id="60" name="bks-1137">
            <a:extLst xmlns:a="http://schemas.openxmlformats.org/drawingml/2006/main">
              <a:ext uri="{FF2B5EF4-FFF2-40B4-BE49-F238E27FC236}">
                <a16:creationId xmlns:a16="http://schemas.microsoft.com/office/drawing/2014/main" id="{4E840A9B-C5A8-480F-BA18-9D3B81CC1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Simvolicheskaya_sistema_i…</a:t>
            </a:r>
          </a:p>
        </p:txBody>
      </p:sp>
      <p:sp>
        <p:nvSpPr>
          <p:cNvPr id="61" name="bks-1138">
            <a:extLst xmlns:a="http://schemas.openxmlformats.org/drawingml/2006/main">
              <a:ext uri="{FF2B5EF4-FFF2-40B4-BE49-F238E27FC236}">
                <a16:creationId xmlns:a16="http://schemas.microsoft.com/office/drawing/2014/main" id="{72B1B2D2-A072-492E-B6DA-3CA9263FA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62" name="bks-1139">
            <a:extLst xmlns:a="http://schemas.openxmlformats.org/drawingml/2006/main">
              <a:ext uri="{FF2B5EF4-FFF2-40B4-BE49-F238E27FC236}">
                <a16:creationId xmlns:a16="http://schemas.microsoft.com/office/drawing/2014/main" id="{2A0F95AA-6A8C-4AA7-A5B1-210199516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BKS-0099</a:t>
            </a:r>
          </a:p>
        </p:txBody>
      </p:sp>
      <p:sp>
        <p:nvSpPr>
          <p:cNvPr id="63" name="bks-1140">
            <a:extLst xmlns:a="http://schemas.openxmlformats.org/drawingml/2006/main">
              <a:ext uri="{FF2B5EF4-FFF2-40B4-BE49-F238E27FC236}">
                <a16:creationId xmlns:a16="http://schemas.microsoft.com/office/drawing/2014/main" id="{52E72B9E-1347-42F6-BB22-82242ED6A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Simvolicheskaya_sistema_i…</a:t>
            </a:r>
          </a:p>
        </p:txBody>
      </p:sp>
      <p:sp>
        <p:nvSpPr>
          <p:cNvPr id="64" name="bks-1141">
            <a:extLst xmlns:a="http://schemas.openxmlformats.org/drawingml/2006/main">
              <a:ext uri="{FF2B5EF4-FFF2-40B4-BE49-F238E27FC236}">
                <a16:creationId xmlns:a16="http://schemas.microsoft.com/office/drawing/2014/main" id="{5E3766D8-7FA8-49CB-8F37-38AC8A7CA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65" name="bks-1142">
            <a:extLst xmlns:a="http://schemas.openxmlformats.org/drawingml/2006/main">
              <a:ext uri="{FF2B5EF4-FFF2-40B4-BE49-F238E27FC236}">
                <a16:creationId xmlns:a16="http://schemas.microsoft.com/office/drawing/2014/main" id="{AF6C14B9-5E21-4325-A8A5-B310877EE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BKS-0100</a:t>
            </a:r>
          </a:p>
        </p:txBody>
      </p:sp>
      <p:sp>
        <p:nvSpPr>
          <p:cNvPr id="66" name="bks-1143">
            <a:extLst xmlns:a="http://schemas.openxmlformats.org/drawingml/2006/main">
              <a:ext uri="{FF2B5EF4-FFF2-40B4-BE49-F238E27FC236}">
                <a16:creationId xmlns:a16="http://schemas.microsoft.com/office/drawing/2014/main" id="{1D533ED9-F07D-4B22-9555-FD9AE02D2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Sistema_fondov_Lichnye_i_…</a:t>
            </a:r>
          </a:p>
        </p:txBody>
      </p:sp>
      <p:sp>
        <p:nvSpPr>
          <p:cNvPr id="67" name="bks-1144">
            <a:extLst xmlns:a="http://schemas.openxmlformats.org/drawingml/2006/main">
              <a:ext uri="{FF2B5EF4-FFF2-40B4-BE49-F238E27FC236}">
                <a16:creationId xmlns:a16="http://schemas.microsoft.com/office/drawing/2014/main" id="{3EB37370-9175-4F60-877C-1A6AAF2AE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</p:spTree>
    <p:extLst>
      <p:ext uri="{BB962C8B-B14F-4D97-AF65-F5344CB8AC3E}">
        <p14:creationId xmlns:p14="http://schemas.microsoft.com/office/powerpoint/2010/main" val="328916884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145">
            <a:extLst xmlns:a="http://schemas.openxmlformats.org/drawingml/2006/main">
              <a:ext uri="{FF2B5EF4-FFF2-40B4-BE49-F238E27FC236}">
                <a16:creationId xmlns:a16="http://schemas.microsoft.com/office/drawing/2014/main" id="{01D0557A-D4DD-4F4E-A7DF-88367F308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146">
            <a:extLst xmlns:a="http://schemas.openxmlformats.org/drawingml/2006/main">
              <a:ext uri="{FF2B5EF4-FFF2-40B4-BE49-F238E27FC236}">
                <a16:creationId xmlns:a16="http://schemas.microsoft.com/office/drawing/2014/main" id="{AE9B88B4-9EF8-4195-94FC-85657091D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34</a:t>
            </a:r>
          </a:p>
        </p:txBody>
      </p:sp>
      <p:sp>
        <p:nvSpPr>
          <p:cNvPr id="3" name="bks-1147">
            <a:extLst xmlns:a="http://schemas.openxmlformats.org/drawingml/2006/main">
              <a:ext uri="{FF2B5EF4-FFF2-40B4-BE49-F238E27FC236}">
                <a16:creationId xmlns:a16="http://schemas.microsoft.com/office/drawing/2014/main" id="{7F4E6E76-CE37-4975-A570-B23170AEB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101–120</a:t>
            </a:r>
          </a:p>
        </p:txBody>
      </p:sp>
      <p:sp>
        <p:nvSpPr>
          <p:cNvPr id="4" name="bks-1148">
            <a:extLst xmlns:a="http://schemas.openxmlformats.org/drawingml/2006/main">
              <a:ext uri="{FF2B5EF4-FFF2-40B4-BE49-F238E27FC236}">
                <a16:creationId xmlns:a16="http://schemas.microsoft.com/office/drawing/2014/main" id="{71E14BE1-2C0D-4667-8991-85432632E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149">
            <a:extLst xmlns:a="http://schemas.openxmlformats.org/drawingml/2006/main">
              <a:ext uri="{FF2B5EF4-FFF2-40B4-BE49-F238E27FC236}">
                <a16:creationId xmlns:a16="http://schemas.microsoft.com/office/drawing/2014/main" id="{F7323870-851A-45E0-9903-6630FE88A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150">
            <a:extLst xmlns:a="http://schemas.openxmlformats.org/drawingml/2006/main">
              <a:ext uri="{FF2B5EF4-FFF2-40B4-BE49-F238E27FC236}">
                <a16:creationId xmlns:a16="http://schemas.microsoft.com/office/drawing/2014/main" id="{1EDD44D1-7D2B-4D0D-A6A4-21DE89FCF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151">
            <a:extLst xmlns:a="http://schemas.openxmlformats.org/drawingml/2006/main">
              <a:ext uri="{FF2B5EF4-FFF2-40B4-BE49-F238E27FC236}">
                <a16:creationId xmlns:a16="http://schemas.microsoft.com/office/drawing/2014/main" id="{B1BDF4F4-C7E8-4C35-854F-D6CA18417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34</a:t>
            </a:r>
          </a:p>
        </p:txBody>
      </p:sp>
      <p:sp>
        <p:nvSpPr>
          <p:cNvPr id="8" name="bks-1152">
            <a:extLst xmlns:a="http://schemas.openxmlformats.org/drawingml/2006/main">
              <a:ext uri="{FF2B5EF4-FFF2-40B4-BE49-F238E27FC236}">
                <a16:creationId xmlns:a16="http://schemas.microsoft.com/office/drawing/2014/main" id="{2EAE21EC-9148-4528-A40D-678FC0793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BKS-0101</a:t>
            </a:r>
          </a:p>
        </p:txBody>
      </p:sp>
      <p:sp>
        <p:nvSpPr>
          <p:cNvPr id="9" name="bks-1153">
            <a:extLst xmlns:a="http://schemas.openxmlformats.org/drawingml/2006/main">
              <a:ext uri="{FF2B5EF4-FFF2-40B4-BE49-F238E27FC236}">
                <a16:creationId xmlns:a16="http://schemas.microsoft.com/office/drawing/2014/main" id="{92A70C65-2A34-4862-A2A2-8D5E0A0DD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Sistema_fondov_Lichnye_i_…</a:t>
            </a:r>
          </a:p>
        </p:txBody>
      </p:sp>
      <p:sp>
        <p:nvSpPr>
          <p:cNvPr id="10" name="bks-1154">
            <a:extLst xmlns:a="http://schemas.openxmlformats.org/drawingml/2006/main">
              <a:ext uri="{FF2B5EF4-FFF2-40B4-BE49-F238E27FC236}">
                <a16:creationId xmlns:a16="http://schemas.microsoft.com/office/drawing/2014/main" id="{721471E7-AF5E-4F81-A5C6-0AF51AE64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11" name="bks-1155">
            <a:extLst xmlns:a="http://schemas.openxmlformats.org/drawingml/2006/main">
              <a:ext uri="{FF2B5EF4-FFF2-40B4-BE49-F238E27FC236}">
                <a16:creationId xmlns:a16="http://schemas.microsoft.com/office/drawing/2014/main" id="{580C45C6-E3B1-4124-9705-EABD5BD0C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BKS-0102</a:t>
            </a:r>
          </a:p>
        </p:txBody>
      </p:sp>
      <p:sp>
        <p:nvSpPr>
          <p:cNvPr id="12" name="bks-1156">
            <a:extLst xmlns:a="http://schemas.openxmlformats.org/drawingml/2006/main">
              <a:ext uri="{FF2B5EF4-FFF2-40B4-BE49-F238E27FC236}">
                <a16:creationId xmlns:a16="http://schemas.microsoft.com/office/drawing/2014/main" id="{1E65420F-EAC6-4095-8EDA-DA41321E3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Slovar_klassifikator_EQ_O…</a:t>
            </a:r>
          </a:p>
        </p:txBody>
      </p:sp>
      <p:sp>
        <p:nvSpPr>
          <p:cNvPr id="13" name="bks-1157">
            <a:extLst xmlns:a="http://schemas.openxmlformats.org/drawingml/2006/main">
              <a:ext uri="{FF2B5EF4-FFF2-40B4-BE49-F238E27FC236}">
                <a16:creationId xmlns:a16="http://schemas.microsoft.com/office/drawing/2014/main" id="{2E375267-2839-474A-9F04-E05BB5083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14" name="bks-1158">
            <a:extLst xmlns:a="http://schemas.openxmlformats.org/drawingml/2006/main">
              <a:ext uri="{FF2B5EF4-FFF2-40B4-BE49-F238E27FC236}">
                <a16:creationId xmlns:a16="http://schemas.microsoft.com/office/drawing/2014/main" id="{24FAC8B2-2D77-4B30-A006-A6E489C30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BKS-0103</a:t>
            </a:r>
          </a:p>
        </p:txBody>
      </p:sp>
      <p:sp>
        <p:nvSpPr>
          <p:cNvPr id="15" name="bks-1159">
            <a:extLst xmlns:a="http://schemas.openxmlformats.org/drawingml/2006/main">
              <a:ext uri="{FF2B5EF4-FFF2-40B4-BE49-F238E27FC236}">
                <a16:creationId xmlns:a16="http://schemas.microsoft.com/office/drawing/2014/main" id="{6F409325-48E8-48C2-A464-C2C56B69B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Slovar_klassifikator_EQ_O…</a:t>
            </a:r>
          </a:p>
        </p:txBody>
      </p:sp>
      <p:sp>
        <p:nvSpPr>
          <p:cNvPr id="16" name="bks-1160">
            <a:extLst xmlns:a="http://schemas.openxmlformats.org/drawingml/2006/main">
              <a:ext uri="{FF2B5EF4-FFF2-40B4-BE49-F238E27FC236}">
                <a16:creationId xmlns:a16="http://schemas.microsoft.com/office/drawing/2014/main" id="{4992B63F-D3DD-47FF-925F-834385E2E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F01</a:t>
            </a:r>
          </a:p>
        </p:txBody>
      </p:sp>
      <p:sp>
        <p:nvSpPr>
          <p:cNvPr id="17" name="bks-1161">
            <a:extLst xmlns:a="http://schemas.openxmlformats.org/drawingml/2006/main">
              <a:ext uri="{FF2B5EF4-FFF2-40B4-BE49-F238E27FC236}">
                <a16:creationId xmlns:a16="http://schemas.microsoft.com/office/drawing/2014/main" id="{4564C4FA-D3BE-4D24-931A-CE1BDEB4A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BKS-0104</a:t>
            </a:r>
          </a:p>
        </p:txBody>
      </p:sp>
      <p:sp>
        <p:nvSpPr>
          <p:cNvPr id="18" name="bks-1162">
            <a:extLst xmlns:a="http://schemas.openxmlformats.org/drawingml/2006/main">
              <a:ext uri="{FF2B5EF4-FFF2-40B4-BE49-F238E27FC236}">
                <a16:creationId xmlns:a16="http://schemas.microsoft.com/office/drawing/2014/main" id="{46F608F2-DA1E-4437-99CA-541842F09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Slovar_klassifikator_EQ_O…</a:t>
            </a:r>
          </a:p>
        </p:txBody>
      </p:sp>
      <p:sp>
        <p:nvSpPr>
          <p:cNvPr id="19" name="bks-1163">
            <a:extLst xmlns:a="http://schemas.openxmlformats.org/drawingml/2006/main">
              <a:ext uri="{FF2B5EF4-FFF2-40B4-BE49-F238E27FC236}">
                <a16:creationId xmlns:a16="http://schemas.microsoft.com/office/drawing/2014/main" id="{9F8F0828-0A3F-4406-8747-650378893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20" name="bks-1164">
            <a:extLst xmlns:a="http://schemas.openxmlformats.org/drawingml/2006/main">
              <a:ext uri="{FF2B5EF4-FFF2-40B4-BE49-F238E27FC236}">
                <a16:creationId xmlns:a16="http://schemas.microsoft.com/office/drawing/2014/main" id="{505C81A5-5FF1-45A5-9151-FF3590C2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BKS-0105</a:t>
            </a:r>
          </a:p>
        </p:txBody>
      </p:sp>
      <p:sp>
        <p:nvSpPr>
          <p:cNvPr id="21" name="bks-1165">
            <a:extLst xmlns:a="http://schemas.openxmlformats.org/drawingml/2006/main">
              <a:ext uri="{FF2B5EF4-FFF2-40B4-BE49-F238E27FC236}">
                <a16:creationId xmlns:a16="http://schemas.microsoft.com/office/drawing/2014/main" id="{5DAD3EAE-69E3-454E-8875-C18C5B653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SPECZASCHITA_Arheometr_Ko…</a:t>
            </a:r>
          </a:p>
        </p:txBody>
      </p:sp>
      <p:sp>
        <p:nvSpPr>
          <p:cNvPr id="22" name="bks-1166">
            <a:extLst xmlns:a="http://schemas.openxmlformats.org/drawingml/2006/main">
              <a:ext uri="{FF2B5EF4-FFF2-40B4-BE49-F238E27FC236}">
                <a16:creationId xmlns:a16="http://schemas.microsoft.com/office/drawing/2014/main" id="{3ED38007-2D5F-4629-B83E-20B53B258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23" name="bks-1167">
            <a:extLst xmlns:a="http://schemas.openxmlformats.org/drawingml/2006/main">
              <a:ext uri="{FF2B5EF4-FFF2-40B4-BE49-F238E27FC236}">
                <a16:creationId xmlns:a16="http://schemas.microsoft.com/office/drawing/2014/main" id="{F61B4490-FA83-4C0A-BF3A-CB2BA0946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BKS-0106</a:t>
            </a:r>
          </a:p>
        </p:txBody>
      </p:sp>
      <p:sp>
        <p:nvSpPr>
          <p:cNvPr id="24" name="bks-1168">
            <a:extLst xmlns:a="http://schemas.openxmlformats.org/drawingml/2006/main">
              <a:ext uri="{FF2B5EF4-FFF2-40B4-BE49-F238E27FC236}">
                <a16:creationId xmlns:a16="http://schemas.microsoft.com/office/drawing/2014/main" id="{F068FE03-83DC-424F-9057-573606B14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SPECZASCHITA_Arheometr_Ko…</a:t>
            </a:r>
          </a:p>
        </p:txBody>
      </p:sp>
      <p:sp>
        <p:nvSpPr>
          <p:cNvPr id="25" name="bks-1169">
            <a:extLst xmlns:a="http://schemas.openxmlformats.org/drawingml/2006/main">
              <a:ext uri="{FF2B5EF4-FFF2-40B4-BE49-F238E27FC236}">
                <a16:creationId xmlns:a16="http://schemas.microsoft.com/office/drawing/2014/main" id="{D1BB846E-356E-42F5-867B-E832A1F33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26" name="bks-1170">
            <a:extLst xmlns:a="http://schemas.openxmlformats.org/drawingml/2006/main">
              <a:ext uri="{FF2B5EF4-FFF2-40B4-BE49-F238E27FC236}">
                <a16:creationId xmlns:a16="http://schemas.microsoft.com/office/drawing/2014/main" id="{65D9153D-785D-4C16-9933-18A186BDD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BKS-0107</a:t>
            </a:r>
          </a:p>
        </p:txBody>
      </p:sp>
      <p:sp>
        <p:nvSpPr>
          <p:cNvPr id="27" name="bks-1171">
            <a:extLst xmlns:a="http://schemas.openxmlformats.org/drawingml/2006/main">
              <a:ext uri="{FF2B5EF4-FFF2-40B4-BE49-F238E27FC236}">
                <a16:creationId xmlns:a16="http://schemas.microsoft.com/office/drawing/2014/main" id="{C241E9F1-9373-401F-9B42-CB356B0AF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SPECZASCHITA_Arheometr_Ko…</a:t>
            </a:r>
          </a:p>
        </p:txBody>
      </p:sp>
      <p:sp>
        <p:nvSpPr>
          <p:cNvPr id="28" name="bks-1172">
            <a:extLst xmlns:a="http://schemas.openxmlformats.org/drawingml/2006/main">
              <a:ext uri="{FF2B5EF4-FFF2-40B4-BE49-F238E27FC236}">
                <a16:creationId xmlns:a16="http://schemas.microsoft.com/office/drawing/2014/main" id="{9B16C96F-15D1-4D3B-84D0-8742F4508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29" name="bks-1173">
            <a:extLst xmlns:a="http://schemas.openxmlformats.org/drawingml/2006/main">
              <a:ext uri="{FF2B5EF4-FFF2-40B4-BE49-F238E27FC236}">
                <a16:creationId xmlns:a16="http://schemas.microsoft.com/office/drawing/2014/main" id="{B85BE052-E568-4D66-B03C-A4FE9B410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BKS-0108</a:t>
            </a:r>
          </a:p>
        </p:txBody>
      </p:sp>
      <p:sp>
        <p:nvSpPr>
          <p:cNvPr id="30" name="bks-1174">
            <a:extLst xmlns:a="http://schemas.openxmlformats.org/drawingml/2006/main">
              <a:ext uri="{FF2B5EF4-FFF2-40B4-BE49-F238E27FC236}">
                <a16:creationId xmlns:a16="http://schemas.microsoft.com/office/drawing/2014/main" id="{A0EECAA7-B777-404E-8FDD-6854A44BC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SPECZASCHITA_KIBALION.docx</a:t>
            </a:r>
          </a:p>
        </p:txBody>
      </p:sp>
      <p:sp>
        <p:nvSpPr>
          <p:cNvPr id="31" name="bks-1175">
            <a:extLst xmlns:a="http://schemas.openxmlformats.org/drawingml/2006/main">
              <a:ext uri="{FF2B5EF4-FFF2-40B4-BE49-F238E27FC236}">
                <a16:creationId xmlns:a16="http://schemas.microsoft.com/office/drawing/2014/main" id="{D0001FC0-C979-424F-AD90-1E2A4916C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32" name="bks-1176">
            <a:extLst xmlns:a="http://schemas.openxmlformats.org/drawingml/2006/main">
              <a:ext uri="{FF2B5EF4-FFF2-40B4-BE49-F238E27FC236}">
                <a16:creationId xmlns:a16="http://schemas.microsoft.com/office/drawing/2014/main" id="{B5A53761-81A4-4F79-9DC0-1BB0AED48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BKS-0109</a:t>
            </a:r>
          </a:p>
        </p:txBody>
      </p:sp>
      <p:sp>
        <p:nvSpPr>
          <p:cNvPr id="33" name="bks-1177">
            <a:extLst xmlns:a="http://schemas.openxmlformats.org/drawingml/2006/main">
              <a:ext uri="{FF2B5EF4-FFF2-40B4-BE49-F238E27FC236}">
                <a16:creationId xmlns:a16="http://schemas.microsoft.com/office/drawing/2014/main" id="{7CC0146C-304E-4E43-AE92-857285BEC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SPECZASCHITA_KIBALION.pptx</a:t>
            </a:r>
          </a:p>
        </p:txBody>
      </p:sp>
      <p:sp>
        <p:nvSpPr>
          <p:cNvPr id="34" name="bks-1178">
            <a:extLst xmlns:a="http://schemas.openxmlformats.org/drawingml/2006/main">
              <a:ext uri="{FF2B5EF4-FFF2-40B4-BE49-F238E27FC236}">
                <a16:creationId xmlns:a16="http://schemas.microsoft.com/office/drawing/2014/main" id="{767C628D-DF33-4C94-AF1B-A0B8AC207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35" name="bks-1179">
            <a:extLst xmlns:a="http://schemas.openxmlformats.org/drawingml/2006/main">
              <a:ext uri="{FF2B5EF4-FFF2-40B4-BE49-F238E27FC236}">
                <a16:creationId xmlns:a16="http://schemas.microsoft.com/office/drawing/2014/main" id="{D1DAE8C7-6624-497D-8CBA-3EEA90FCC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BKS-0110</a:t>
            </a:r>
          </a:p>
        </p:txBody>
      </p:sp>
      <p:sp>
        <p:nvSpPr>
          <p:cNvPr id="36" name="bks-1180">
            <a:extLst xmlns:a="http://schemas.openxmlformats.org/drawingml/2006/main">
              <a:ext uri="{FF2B5EF4-FFF2-40B4-BE49-F238E27FC236}">
                <a16:creationId xmlns:a16="http://schemas.microsoft.com/office/drawing/2014/main" id="{2121D9B9-4DDC-4AF3-8184-6972AEC77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SUR_810_Master_Document.d…</a:t>
            </a:r>
          </a:p>
        </p:txBody>
      </p:sp>
      <p:sp>
        <p:nvSpPr>
          <p:cNvPr id="37" name="bks-1181">
            <a:extLst xmlns:a="http://schemas.openxmlformats.org/drawingml/2006/main">
              <a:ext uri="{FF2B5EF4-FFF2-40B4-BE49-F238E27FC236}">
                <a16:creationId xmlns:a16="http://schemas.microsoft.com/office/drawing/2014/main" id="{679ED171-0B5E-44BC-96E8-43B66E4D8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38" name="bks-1182">
            <a:extLst xmlns:a="http://schemas.openxmlformats.org/drawingml/2006/main">
              <a:ext uri="{FF2B5EF4-FFF2-40B4-BE49-F238E27FC236}">
                <a16:creationId xmlns:a16="http://schemas.microsoft.com/office/drawing/2014/main" id="{2359EA0D-71C6-455C-92B4-7E614697E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BKS-0111</a:t>
            </a:r>
          </a:p>
        </p:txBody>
      </p:sp>
      <p:sp>
        <p:nvSpPr>
          <p:cNvPr id="39" name="bks-1183">
            <a:extLst xmlns:a="http://schemas.openxmlformats.org/drawingml/2006/main">
              <a:ext uri="{FF2B5EF4-FFF2-40B4-BE49-F238E27FC236}">
                <a16:creationId xmlns:a16="http://schemas.microsoft.com/office/drawing/2014/main" id="{AA5D3FFF-36E9-436B-8DA9-5F398900A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SUR_810_Strategic_Present…</a:t>
            </a:r>
          </a:p>
        </p:txBody>
      </p:sp>
      <p:sp>
        <p:nvSpPr>
          <p:cNvPr id="40" name="bks-1184">
            <a:extLst xmlns:a="http://schemas.openxmlformats.org/drawingml/2006/main">
              <a:ext uri="{FF2B5EF4-FFF2-40B4-BE49-F238E27FC236}">
                <a16:creationId xmlns:a16="http://schemas.microsoft.com/office/drawing/2014/main" id="{F39442F6-898C-4FB1-8269-82491287E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41" name="bks-1185">
            <a:extLst xmlns:a="http://schemas.openxmlformats.org/drawingml/2006/main">
              <a:ext uri="{FF2B5EF4-FFF2-40B4-BE49-F238E27FC236}">
                <a16:creationId xmlns:a16="http://schemas.microsoft.com/office/drawing/2014/main" id="{68415C3F-886B-46DC-8321-AC7A38A67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BKS-0112</a:t>
            </a:r>
          </a:p>
        </p:txBody>
      </p:sp>
      <p:sp>
        <p:nvSpPr>
          <p:cNvPr id="42" name="bks-1186">
            <a:extLst xmlns:a="http://schemas.openxmlformats.org/drawingml/2006/main">
              <a:ext uri="{FF2B5EF4-FFF2-40B4-BE49-F238E27FC236}">
                <a16:creationId xmlns:a16="http://schemas.microsoft.com/office/drawing/2014/main" id="{C08AE074-020E-480E-9BB6-95882D37D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SUR_Культура_Новый_Уклад.…</a:t>
            </a:r>
          </a:p>
        </p:txBody>
      </p:sp>
      <p:sp>
        <p:nvSpPr>
          <p:cNvPr id="43" name="bks-1187">
            <a:extLst xmlns:a="http://schemas.openxmlformats.org/drawingml/2006/main">
              <a:ext uri="{FF2B5EF4-FFF2-40B4-BE49-F238E27FC236}">
                <a16:creationId xmlns:a16="http://schemas.microsoft.com/office/drawing/2014/main" id="{1A705D0E-DFE5-4F94-BFE6-33A45459B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44" name="bks-1188">
            <a:extLst xmlns:a="http://schemas.openxmlformats.org/drawingml/2006/main">
              <a:ext uri="{FF2B5EF4-FFF2-40B4-BE49-F238E27FC236}">
                <a16:creationId xmlns:a16="http://schemas.microsoft.com/office/drawing/2014/main" id="{CAF7C764-EA86-49AF-ABC7-D307C7F22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BKS-0113</a:t>
            </a:r>
          </a:p>
        </p:txBody>
      </p:sp>
      <p:sp>
        <p:nvSpPr>
          <p:cNvPr id="45" name="bks-1189">
            <a:extLst xmlns:a="http://schemas.openxmlformats.org/drawingml/2006/main">
              <a:ext uri="{FF2B5EF4-FFF2-40B4-BE49-F238E27FC236}">
                <a16:creationId xmlns:a16="http://schemas.microsoft.com/office/drawing/2014/main" id="{CC1B4825-1D49-44F1-A132-A0378B705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SUR_Культура_Новый_Уклад.…</a:t>
            </a:r>
          </a:p>
        </p:txBody>
      </p:sp>
      <p:sp>
        <p:nvSpPr>
          <p:cNvPr id="46" name="bks-1190">
            <a:extLst xmlns:a="http://schemas.openxmlformats.org/drawingml/2006/main">
              <a:ext uri="{FF2B5EF4-FFF2-40B4-BE49-F238E27FC236}">
                <a16:creationId xmlns:a16="http://schemas.microsoft.com/office/drawing/2014/main" id="{252C7755-90B0-454B-835F-18714FAF9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47" name="bks-1191">
            <a:extLst xmlns:a="http://schemas.openxmlformats.org/drawingml/2006/main">
              <a:ext uri="{FF2B5EF4-FFF2-40B4-BE49-F238E27FC236}">
                <a16:creationId xmlns:a16="http://schemas.microsoft.com/office/drawing/2014/main" id="{0D8A196A-C9D6-4A39-9393-B9F2FC26B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BKS-0114</a:t>
            </a:r>
          </a:p>
        </p:txBody>
      </p:sp>
      <p:sp>
        <p:nvSpPr>
          <p:cNvPr id="48" name="bks-1192">
            <a:extLst xmlns:a="http://schemas.openxmlformats.org/drawingml/2006/main">
              <a:ext uri="{FF2B5EF4-FFF2-40B4-BE49-F238E27FC236}">
                <a16:creationId xmlns:a16="http://schemas.microsoft.com/office/drawing/2014/main" id="{EE25E29A-5AE1-4CF4-ACB5-8EBC99381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Svyazannye_19_Balansov_Un…</a:t>
            </a:r>
          </a:p>
        </p:txBody>
      </p:sp>
      <p:sp>
        <p:nvSpPr>
          <p:cNvPr id="49" name="bks-1193">
            <a:extLst xmlns:a="http://schemas.openxmlformats.org/drawingml/2006/main">
              <a:ext uri="{FF2B5EF4-FFF2-40B4-BE49-F238E27FC236}">
                <a16:creationId xmlns:a16="http://schemas.microsoft.com/office/drawing/2014/main" id="{DFCFA7AD-B42A-4E7F-B37A-58067B8B0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50" name="bks-1194">
            <a:extLst xmlns:a="http://schemas.openxmlformats.org/drawingml/2006/main">
              <a:ext uri="{FF2B5EF4-FFF2-40B4-BE49-F238E27FC236}">
                <a16:creationId xmlns:a16="http://schemas.microsoft.com/office/drawing/2014/main" id="{48D9F089-BAC3-4483-9D6D-ACF3ED381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BKS-0115</a:t>
            </a:r>
          </a:p>
        </p:txBody>
      </p:sp>
      <p:sp>
        <p:nvSpPr>
          <p:cNvPr id="51" name="bks-1195">
            <a:extLst xmlns:a="http://schemas.openxmlformats.org/drawingml/2006/main">
              <a:ext uri="{FF2B5EF4-FFF2-40B4-BE49-F238E27FC236}">
                <a16:creationId xmlns:a16="http://schemas.microsoft.com/office/drawing/2014/main" id="{6D464898-D088-41DF-BEB3-4A6A763F5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Svyazannye_19_Balansov_Un…</a:t>
            </a:r>
          </a:p>
        </p:txBody>
      </p:sp>
      <p:sp>
        <p:nvSpPr>
          <p:cNvPr id="52" name="bks-1196">
            <a:extLst xmlns:a="http://schemas.openxmlformats.org/drawingml/2006/main">
              <a:ext uri="{FF2B5EF4-FFF2-40B4-BE49-F238E27FC236}">
                <a16:creationId xmlns:a16="http://schemas.microsoft.com/office/drawing/2014/main" id="{CEE63371-0F50-4CC0-9E34-E868E3FC0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53" name="bks-1197">
            <a:extLst xmlns:a="http://schemas.openxmlformats.org/drawingml/2006/main">
              <a:ext uri="{FF2B5EF4-FFF2-40B4-BE49-F238E27FC236}">
                <a16:creationId xmlns:a16="http://schemas.microsoft.com/office/drawing/2014/main" id="{09E00D54-7D6D-4075-9ACC-57A57378C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BKS-0116</a:t>
            </a:r>
          </a:p>
        </p:txBody>
      </p:sp>
      <p:sp>
        <p:nvSpPr>
          <p:cNvPr id="54" name="bks-1198">
            <a:extLst xmlns:a="http://schemas.openxmlformats.org/drawingml/2006/main">
              <a:ext uri="{FF2B5EF4-FFF2-40B4-BE49-F238E27FC236}">
                <a16:creationId xmlns:a16="http://schemas.microsoft.com/office/drawing/2014/main" id="{E600DE48-5F62-4E87-B9F6-E2BA75E95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Tehnologicheskoe_lico_Ros…</a:t>
            </a:r>
          </a:p>
        </p:txBody>
      </p:sp>
      <p:sp>
        <p:nvSpPr>
          <p:cNvPr id="55" name="bks-1199">
            <a:extLst xmlns:a="http://schemas.openxmlformats.org/drawingml/2006/main">
              <a:ext uri="{FF2B5EF4-FFF2-40B4-BE49-F238E27FC236}">
                <a16:creationId xmlns:a16="http://schemas.microsoft.com/office/drawing/2014/main" id="{0184E9F9-1ECB-4251-988F-ECD3498CD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F12</a:t>
            </a:r>
          </a:p>
        </p:txBody>
      </p:sp>
      <p:sp>
        <p:nvSpPr>
          <p:cNvPr id="56" name="bks-1200">
            <a:extLst xmlns:a="http://schemas.openxmlformats.org/drawingml/2006/main">
              <a:ext uri="{FF2B5EF4-FFF2-40B4-BE49-F238E27FC236}">
                <a16:creationId xmlns:a16="http://schemas.microsoft.com/office/drawing/2014/main" id="{985A6DD6-74E1-465D-B74F-EC1F3E2A0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BKS-0117</a:t>
            </a:r>
          </a:p>
        </p:txBody>
      </p:sp>
      <p:sp>
        <p:nvSpPr>
          <p:cNvPr id="57" name="bks-1201">
            <a:extLst xmlns:a="http://schemas.openxmlformats.org/drawingml/2006/main">
              <a:ext uri="{FF2B5EF4-FFF2-40B4-BE49-F238E27FC236}">
                <a16:creationId xmlns:a16="http://schemas.microsoft.com/office/drawing/2014/main" id="{18584D83-5545-448E-8ADB-7E03E1F55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Tehnologicheskoe_lico_Ros…</a:t>
            </a:r>
          </a:p>
        </p:txBody>
      </p:sp>
      <p:sp>
        <p:nvSpPr>
          <p:cNvPr id="58" name="bks-1202">
            <a:extLst xmlns:a="http://schemas.openxmlformats.org/drawingml/2006/main">
              <a:ext uri="{FF2B5EF4-FFF2-40B4-BE49-F238E27FC236}">
                <a16:creationId xmlns:a16="http://schemas.microsoft.com/office/drawing/2014/main" id="{2F5BF16E-C153-4974-978E-003179F2C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F12</a:t>
            </a:r>
          </a:p>
        </p:txBody>
      </p:sp>
      <p:sp>
        <p:nvSpPr>
          <p:cNvPr id="59" name="bks-1203">
            <a:extLst xmlns:a="http://schemas.openxmlformats.org/drawingml/2006/main">
              <a:ext uri="{FF2B5EF4-FFF2-40B4-BE49-F238E27FC236}">
                <a16:creationId xmlns:a16="http://schemas.microsoft.com/office/drawing/2014/main" id="{C6527645-1AD5-436D-A7E8-BE61E9293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BKS-0118</a:t>
            </a:r>
          </a:p>
        </p:txBody>
      </p:sp>
      <p:sp>
        <p:nvSpPr>
          <p:cNvPr id="60" name="bks-1204">
            <a:extLst xmlns:a="http://schemas.openxmlformats.org/drawingml/2006/main">
              <a:ext uri="{FF2B5EF4-FFF2-40B4-BE49-F238E27FC236}">
                <a16:creationId xmlns:a16="http://schemas.microsoft.com/office/drawing/2014/main" id="{D7FBE94B-CFF8-4264-A03A-D28489F32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Teoriya_Uzlov_SOYUZ741.do…</a:t>
            </a:r>
          </a:p>
        </p:txBody>
      </p:sp>
      <p:sp>
        <p:nvSpPr>
          <p:cNvPr id="61" name="bks-1205">
            <a:extLst xmlns:a="http://schemas.openxmlformats.org/drawingml/2006/main">
              <a:ext uri="{FF2B5EF4-FFF2-40B4-BE49-F238E27FC236}">
                <a16:creationId xmlns:a16="http://schemas.microsoft.com/office/drawing/2014/main" id="{8D6E8534-1CF2-4EA5-B522-92492A57D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62" name="bks-1206">
            <a:extLst xmlns:a="http://schemas.openxmlformats.org/drawingml/2006/main">
              <a:ext uri="{FF2B5EF4-FFF2-40B4-BE49-F238E27FC236}">
                <a16:creationId xmlns:a16="http://schemas.microsoft.com/office/drawing/2014/main" id="{527D4F29-966C-4303-95B1-1C217F0BA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BKS-0119</a:t>
            </a:r>
          </a:p>
        </p:txBody>
      </p:sp>
      <p:sp>
        <p:nvSpPr>
          <p:cNvPr id="63" name="bks-1207">
            <a:extLst xmlns:a="http://schemas.openxmlformats.org/drawingml/2006/main">
              <a:ext uri="{FF2B5EF4-FFF2-40B4-BE49-F238E27FC236}">
                <a16:creationId xmlns:a16="http://schemas.microsoft.com/office/drawing/2014/main" id="{4A6899A8-6B9A-4590-AA6B-87B841A02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Teoriya_Uzlov_SOYUZ741.pp…</a:t>
            </a:r>
          </a:p>
        </p:txBody>
      </p:sp>
      <p:sp>
        <p:nvSpPr>
          <p:cNvPr id="64" name="bks-1208">
            <a:extLst xmlns:a="http://schemas.openxmlformats.org/drawingml/2006/main">
              <a:ext uri="{FF2B5EF4-FFF2-40B4-BE49-F238E27FC236}">
                <a16:creationId xmlns:a16="http://schemas.microsoft.com/office/drawing/2014/main" id="{7F45D332-8BA5-4492-987D-6FA84F446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65" name="bks-1209">
            <a:extLst xmlns:a="http://schemas.openxmlformats.org/drawingml/2006/main">
              <a:ext uri="{FF2B5EF4-FFF2-40B4-BE49-F238E27FC236}">
                <a16:creationId xmlns:a16="http://schemas.microsoft.com/office/drawing/2014/main" id="{2E839E33-7066-473C-A98D-D1E17D9C3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BKS-0120</a:t>
            </a:r>
          </a:p>
        </p:txBody>
      </p:sp>
      <p:sp>
        <p:nvSpPr>
          <p:cNvPr id="66" name="bks-1210">
            <a:extLst xmlns:a="http://schemas.openxmlformats.org/drawingml/2006/main">
              <a:ext uri="{FF2B5EF4-FFF2-40B4-BE49-F238E27FC236}">
                <a16:creationId xmlns:a16="http://schemas.microsoft.com/office/drawing/2014/main" id="{0E67C3E0-CB50-419F-B984-84028B253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UCC_в_надсистеме_ECO-PPA_…</a:t>
            </a:r>
          </a:p>
        </p:txBody>
      </p:sp>
      <p:sp>
        <p:nvSpPr>
          <p:cNvPr id="67" name="bks-1211">
            <a:extLst xmlns:a="http://schemas.openxmlformats.org/drawingml/2006/main">
              <a:ext uri="{FF2B5EF4-FFF2-40B4-BE49-F238E27FC236}">
                <a16:creationId xmlns:a16="http://schemas.microsoft.com/office/drawing/2014/main" id="{2F121946-CDFE-41BA-BFB9-52AA205BF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</p:spTree>
    <p:extLst>
      <p:ext uri="{BB962C8B-B14F-4D97-AF65-F5344CB8AC3E}">
        <p14:creationId xmlns:p14="http://schemas.microsoft.com/office/powerpoint/2010/main" val="44704039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212">
            <a:extLst xmlns:a="http://schemas.openxmlformats.org/drawingml/2006/main">
              <a:ext uri="{FF2B5EF4-FFF2-40B4-BE49-F238E27FC236}">
                <a16:creationId xmlns:a16="http://schemas.microsoft.com/office/drawing/2014/main" id="{C5F027BB-F7EF-4328-BC67-AE5A276FC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213">
            <a:extLst xmlns:a="http://schemas.openxmlformats.org/drawingml/2006/main">
              <a:ext uri="{FF2B5EF4-FFF2-40B4-BE49-F238E27FC236}">
                <a16:creationId xmlns:a16="http://schemas.microsoft.com/office/drawing/2014/main" id="{96C5EECC-1264-4F0B-B4F9-1EBB4FA3A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35</a:t>
            </a:r>
          </a:p>
        </p:txBody>
      </p:sp>
      <p:sp>
        <p:nvSpPr>
          <p:cNvPr id="3" name="bks-1214">
            <a:extLst xmlns:a="http://schemas.openxmlformats.org/drawingml/2006/main">
              <a:ext uri="{FF2B5EF4-FFF2-40B4-BE49-F238E27FC236}">
                <a16:creationId xmlns:a16="http://schemas.microsoft.com/office/drawing/2014/main" id="{7B98FA4D-0349-45F0-8EC6-D7E5C8AB6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121–140</a:t>
            </a:r>
          </a:p>
        </p:txBody>
      </p:sp>
      <p:sp>
        <p:nvSpPr>
          <p:cNvPr id="4" name="bks-1215">
            <a:extLst xmlns:a="http://schemas.openxmlformats.org/drawingml/2006/main">
              <a:ext uri="{FF2B5EF4-FFF2-40B4-BE49-F238E27FC236}">
                <a16:creationId xmlns:a16="http://schemas.microsoft.com/office/drawing/2014/main" id="{BAF2D88B-3058-4167-A38B-80E99FAA6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216">
            <a:extLst xmlns:a="http://schemas.openxmlformats.org/drawingml/2006/main">
              <a:ext uri="{FF2B5EF4-FFF2-40B4-BE49-F238E27FC236}">
                <a16:creationId xmlns:a16="http://schemas.microsoft.com/office/drawing/2014/main" id="{8966E2C5-53C3-4AC9-ADD5-A28E09959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217">
            <a:extLst xmlns:a="http://schemas.openxmlformats.org/drawingml/2006/main">
              <a:ext uri="{FF2B5EF4-FFF2-40B4-BE49-F238E27FC236}">
                <a16:creationId xmlns:a16="http://schemas.microsoft.com/office/drawing/2014/main" id="{DF814B3F-24DD-4F71-9894-0DEAEAF49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218">
            <a:extLst xmlns:a="http://schemas.openxmlformats.org/drawingml/2006/main">
              <a:ext uri="{FF2B5EF4-FFF2-40B4-BE49-F238E27FC236}">
                <a16:creationId xmlns:a16="http://schemas.microsoft.com/office/drawing/2014/main" id="{D1EA4934-FCEB-49D3-A65C-1A683BD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35</a:t>
            </a:r>
          </a:p>
        </p:txBody>
      </p:sp>
      <p:sp>
        <p:nvSpPr>
          <p:cNvPr id="8" name="bks-1219">
            <a:extLst xmlns:a="http://schemas.openxmlformats.org/drawingml/2006/main">
              <a:ext uri="{FF2B5EF4-FFF2-40B4-BE49-F238E27FC236}">
                <a16:creationId xmlns:a16="http://schemas.microsoft.com/office/drawing/2014/main" id="{D70A53FC-8445-4662-8248-EC2EB5936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BKS-0121</a:t>
            </a:r>
          </a:p>
        </p:txBody>
      </p:sp>
      <p:sp>
        <p:nvSpPr>
          <p:cNvPr id="9" name="bks-1220">
            <a:extLst xmlns:a="http://schemas.openxmlformats.org/drawingml/2006/main">
              <a:ext uri="{FF2B5EF4-FFF2-40B4-BE49-F238E27FC236}">
                <a16:creationId xmlns:a16="http://schemas.microsoft.com/office/drawing/2014/main" id="{AA6CDC31-057F-449F-BD18-72B551E9D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UCC_в_надсистеме_ECO-PPA_…</a:t>
            </a:r>
          </a:p>
        </p:txBody>
      </p:sp>
      <p:sp>
        <p:nvSpPr>
          <p:cNvPr id="10" name="bks-1221">
            <a:extLst xmlns:a="http://schemas.openxmlformats.org/drawingml/2006/main">
              <a:ext uri="{FF2B5EF4-FFF2-40B4-BE49-F238E27FC236}">
                <a16:creationId xmlns:a16="http://schemas.microsoft.com/office/drawing/2014/main" id="{DEA0976C-FF67-4D95-9BB9-3B16E75FE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11" name="bks-1222">
            <a:extLst xmlns:a="http://schemas.openxmlformats.org/drawingml/2006/main">
              <a:ext uri="{FF2B5EF4-FFF2-40B4-BE49-F238E27FC236}">
                <a16:creationId xmlns:a16="http://schemas.microsoft.com/office/drawing/2014/main" id="{9CEE836D-6875-4BE9-A7CA-F567DCEDB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BKS-0122</a:t>
            </a:r>
          </a:p>
        </p:txBody>
      </p:sp>
      <p:sp>
        <p:nvSpPr>
          <p:cNvPr id="12" name="bks-1223">
            <a:extLst xmlns:a="http://schemas.openxmlformats.org/drawingml/2006/main">
              <a:ext uri="{FF2B5EF4-FFF2-40B4-BE49-F238E27FC236}">
                <a16:creationId xmlns:a16="http://schemas.microsoft.com/office/drawing/2014/main" id="{7BEF2A6D-4612-4BB2-A281-6455A79AD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Uchetnaya_gruppa_vychisli…</a:t>
            </a:r>
          </a:p>
        </p:txBody>
      </p:sp>
      <p:sp>
        <p:nvSpPr>
          <p:cNvPr id="13" name="bks-1224">
            <a:extLst xmlns:a="http://schemas.openxmlformats.org/drawingml/2006/main">
              <a:ext uri="{FF2B5EF4-FFF2-40B4-BE49-F238E27FC236}">
                <a16:creationId xmlns:a16="http://schemas.microsoft.com/office/drawing/2014/main" id="{CF77AA3D-B883-4DFA-8600-72BE168A6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14" name="bks-1225">
            <a:extLst xmlns:a="http://schemas.openxmlformats.org/drawingml/2006/main">
              <a:ext uri="{FF2B5EF4-FFF2-40B4-BE49-F238E27FC236}">
                <a16:creationId xmlns:a16="http://schemas.microsoft.com/office/drawing/2014/main" id="{985D8F17-DC42-4BB9-A029-613A88911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BKS-0123</a:t>
            </a:r>
          </a:p>
        </p:txBody>
      </p:sp>
      <p:sp>
        <p:nvSpPr>
          <p:cNvPr id="15" name="bks-1226">
            <a:extLst xmlns:a="http://schemas.openxmlformats.org/drawingml/2006/main">
              <a:ext uri="{FF2B5EF4-FFF2-40B4-BE49-F238E27FC236}">
                <a16:creationId xmlns:a16="http://schemas.microsoft.com/office/drawing/2014/main" id="{CAC788B9-2793-4B58-AEA3-B5D6B917A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Uchetnaya_gruppa_vychisli…</a:t>
            </a:r>
          </a:p>
        </p:txBody>
      </p:sp>
      <p:sp>
        <p:nvSpPr>
          <p:cNvPr id="16" name="bks-1227">
            <a:extLst xmlns:a="http://schemas.openxmlformats.org/drawingml/2006/main">
              <a:ext uri="{FF2B5EF4-FFF2-40B4-BE49-F238E27FC236}">
                <a16:creationId xmlns:a16="http://schemas.microsoft.com/office/drawing/2014/main" id="{03A88720-8773-45A1-86D7-299AA41C7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F04</a:t>
            </a:r>
          </a:p>
        </p:txBody>
      </p:sp>
      <p:sp>
        <p:nvSpPr>
          <p:cNvPr id="17" name="bks-1228">
            <a:extLst xmlns:a="http://schemas.openxmlformats.org/drawingml/2006/main">
              <a:ext uri="{FF2B5EF4-FFF2-40B4-BE49-F238E27FC236}">
                <a16:creationId xmlns:a16="http://schemas.microsoft.com/office/drawing/2014/main" id="{AEBCBA3D-8F17-410B-A187-8604EF8FB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BKS-0124</a:t>
            </a:r>
          </a:p>
        </p:txBody>
      </p:sp>
      <p:sp>
        <p:nvSpPr>
          <p:cNvPr id="18" name="bks-1229">
            <a:extLst xmlns:a="http://schemas.openxmlformats.org/drawingml/2006/main">
              <a:ext uri="{FF2B5EF4-FFF2-40B4-BE49-F238E27FC236}">
                <a16:creationId xmlns:a16="http://schemas.microsoft.com/office/drawing/2014/main" id="{948708CA-3849-44CA-985A-E81BE6E0F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Uchetnaya_gruppa_vychisli…</a:t>
            </a:r>
          </a:p>
        </p:txBody>
      </p:sp>
      <p:sp>
        <p:nvSpPr>
          <p:cNvPr id="19" name="bks-1230">
            <a:extLst xmlns:a="http://schemas.openxmlformats.org/drawingml/2006/main">
              <a:ext uri="{FF2B5EF4-FFF2-40B4-BE49-F238E27FC236}">
                <a16:creationId xmlns:a16="http://schemas.microsoft.com/office/drawing/2014/main" id="{FA68372F-99E7-4BC4-BEEB-ACBF242FF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20" name="bks-1231">
            <a:extLst xmlns:a="http://schemas.openxmlformats.org/drawingml/2006/main">
              <a:ext uri="{FF2B5EF4-FFF2-40B4-BE49-F238E27FC236}">
                <a16:creationId xmlns:a16="http://schemas.microsoft.com/office/drawing/2014/main" id="{38AD8872-21DC-4184-9B5A-4C6CFA1B7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BKS-0125</a:t>
            </a:r>
          </a:p>
        </p:txBody>
      </p:sp>
      <p:sp>
        <p:nvSpPr>
          <p:cNvPr id="21" name="bks-1232">
            <a:extLst xmlns:a="http://schemas.openxmlformats.org/drawingml/2006/main">
              <a:ext uri="{FF2B5EF4-FFF2-40B4-BE49-F238E27FC236}">
                <a16:creationId xmlns:a16="http://schemas.microsoft.com/office/drawing/2014/main" id="{13737540-7FF6-48A5-8054-13C764060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Upravlenie_stranoi_Goskor…</a:t>
            </a:r>
          </a:p>
        </p:txBody>
      </p:sp>
      <p:sp>
        <p:nvSpPr>
          <p:cNvPr id="22" name="bks-1233">
            <a:extLst xmlns:a="http://schemas.openxmlformats.org/drawingml/2006/main">
              <a:ext uri="{FF2B5EF4-FFF2-40B4-BE49-F238E27FC236}">
                <a16:creationId xmlns:a16="http://schemas.microsoft.com/office/drawing/2014/main" id="{D92C2FE5-FC9D-4492-B054-C7DE59A6A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23" name="bks-1234">
            <a:extLst xmlns:a="http://schemas.openxmlformats.org/drawingml/2006/main">
              <a:ext uri="{FF2B5EF4-FFF2-40B4-BE49-F238E27FC236}">
                <a16:creationId xmlns:a16="http://schemas.microsoft.com/office/drawing/2014/main" id="{B25981F6-CCA8-4B59-80E4-4BD432C9A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BKS-0126</a:t>
            </a:r>
          </a:p>
        </p:txBody>
      </p:sp>
      <p:sp>
        <p:nvSpPr>
          <p:cNvPr id="24" name="bks-1235">
            <a:extLst xmlns:a="http://schemas.openxmlformats.org/drawingml/2006/main">
              <a:ext uri="{FF2B5EF4-FFF2-40B4-BE49-F238E27FC236}">
                <a16:creationId xmlns:a16="http://schemas.microsoft.com/office/drawing/2014/main" id="{C383FE93-AED0-43C2-90A4-EBA1B0594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Upravlenie_stranoi_Goskor…</a:t>
            </a:r>
          </a:p>
        </p:txBody>
      </p:sp>
      <p:sp>
        <p:nvSpPr>
          <p:cNvPr id="25" name="bks-1236">
            <a:extLst xmlns:a="http://schemas.openxmlformats.org/drawingml/2006/main">
              <a:ext uri="{FF2B5EF4-FFF2-40B4-BE49-F238E27FC236}">
                <a16:creationId xmlns:a16="http://schemas.microsoft.com/office/drawing/2014/main" id="{DE6BA52A-BE1D-4DF4-AA93-21CE89D61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26" name="bks-1237">
            <a:extLst xmlns:a="http://schemas.openxmlformats.org/drawingml/2006/main">
              <a:ext uri="{FF2B5EF4-FFF2-40B4-BE49-F238E27FC236}">
                <a16:creationId xmlns:a16="http://schemas.microsoft.com/office/drawing/2014/main" id="{9D06694C-EC70-4B86-941F-DC44156ED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BKS-0127</a:t>
            </a:r>
          </a:p>
        </p:txBody>
      </p:sp>
      <p:sp>
        <p:nvSpPr>
          <p:cNvPr id="27" name="bks-1238">
            <a:extLst xmlns:a="http://schemas.openxmlformats.org/drawingml/2006/main">
              <a:ext uri="{FF2B5EF4-FFF2-40B4-BE49-F238E27FC236}">
                <a16:creationId xmlns:a16="http://schemas.microsoft.com/office/drawing/2014/main" id="{A9A9E9EA-8AC9-41D0-8CDE-9E2E6388A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Vozrozhdenie_Zemli_Prezen…</a:t>
            </a:r>
          </a:p>
        </p:txBody>
      </p:sp>
      <p:sp>
        <p:nvSpPr>
          <p:cNvPr id="28" name="bks-1239">
            <a:extLst xmlns:a="http://schemas.openxmlformats.org/drawingml/2006/main">
              <a:ext uri="{FF2B5EF4-FFF2-40B4-BE49-F238E27FC236}">
                <a16:creationId xmlns:a16="http://schemas.microsoft.com/office/drawing/2014/main" id="{3BB44564-B684-47A9-963F-9DC4ABB1E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29" name="bks-1240">
            <a:extLst xmlns:a="http://schemas.openxmlformats.org/drawingml/2006/main">
              <a:ext uri="{FF2B5EF4-FFF2-40B4-BE49-F238E27FC236}">
                <a16:creationId xmlns:a16="http://schemas.microsoft.com/office/drawing/2014/main" id="{A3113154-FBFE-4749-943D-24B830800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BKS-0128</a:t>
            </a:r>
          </a:p>
        </p:txBody>
      </p:sp>
      <p:sp>
        <p:nvSpPr>
          <p:cNvPr id="30" name="bks-1241">
            <a:extLst xmlns:a="http://schemas.openxmlformats.org/drawingml/2006/main">
              <a:ext uri="{FF2B5EF4-FFF2-40B4-BE49-F238E27FC236}">
                <a16:creationId xmlns:a16="http://schemas.microsoft.com/office/drawing/2014/main" id="{327D24E7-C213-4625-AADD-A333BADA2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Vozrozhdenie_Zemli_Strate…</a:t>
            </a:r>
          </a:p>
        </p:txBody>
      </p:sp>
      <p:sp>
        <p:nvSpPr>
          <p:cNvPr id="31" name="bks-1242">
            <a:extLst xmlns:a="http://schemas.openxmlformats.org/drawingml/2006/main">
              <a:ext uri="{FF2B5EF4-FFF2-40B4-BE49-F238E27FC236}">
                <a16:creationId xmlns:a16="http://schemas.microsoft.com/office/drawing/2014/main" id="{17248A65-5950-41F5-9193-72D055C76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32" name="bks-1243">
            <a:extLst xmlns:a="http://schemas.openxmlformats.org/drawingml/2006/main">
              <a:ext uri="{FF2B5EF4-FFF2-40B4-BE49-F238E27FC236}">
                <a16:creationId xmlns:a16="http://schemas.microsoft.com/office/drawing/2014/main" id="{DBC73845-7CD5-488A-A3A4-C89ECF6DC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BKS-0129</a:t>
            </a:r>
          </a:p>
        </p:txBody>
      </p:sp>
      <p:sp>
        <p:nvSpPr>
          <p:cNvPr id="33" name="bks-1244">
            <a:extLst xmlns:a="http://schemas.openxmlformats.org/drawingml/2006/main">
              <a:ext uri="{FF2B5EF4-FFF2-40B4-BE49-F238E27FC236}">
                <a16:creationId xmlns:a16="http://schemas.microsoft.com/office/drawing/2014/main" id="{61735003-8DE1-46E0-8CBE-BC95D7FE3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Vsemirnye_Hristianskie_Ig…</a:t>
            </a:r>
          </a:p>
        </p:txBody>
      </p:sp>
      <p:sp>
        <p:nvSpPr>
          <p:cNvPr id="34" name="bks-1245">
            <a:extLst xmlns:a="http://schemas.openxmlformats.org/drawingml/2006/main">
              <a:ext uri="{FF2B5EF4-FFF2-40B4-BE49-F238E27FC236}">
                <a16:creationId xmlns:a16="http://schemas.microsoft.com/office/drawing/2014/main" id="{39258EC3-BAD4-47EF-A85B-3D8AA92E6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35" name="bks-1246">
            <a:extLst xmlns:a="http://schemas.openxmlformats.org/drawingml/2006/main">
              <a:ext uri="{FF2B5EF4-FFF2-40B4-BE49-F238E27FC236}">
                <a16:creationId xmlns:a16="http://schemas.microsoft.com/office/drawing/2014/main" id="{251E0438-FA3E-4F37-ADBE-DE14DB333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BKS-0130</a:t>
            </a:r>
          </a:p>
        </p:txBody>
      </p:sp>
      <p:sp>
        <p:nvSpPr>
          <p:cNvPr id="36" name="bks-1247">
            <a:extLst xmlns:a="http://schemas.openxmlformats.org/drawingml/2006/main">
              <a:ext uri="{FF2B5EF4-FFF2-40B4-BE49-F238E27FC236}">
                <a16:creationId xmlns:a16="http://schemas.microsoft.com/office/drawing/2014/main" id="{307E9CF3-9003-498A-9A24-D8B545442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Vsemirnye_Hristianskie_Ig…</a:t>
            </a:r>
          </a:p>
        </p:txBody>
      </p:sp>
      <p:sp>
        <p:nvSpPr>
          <p:cNvPr id="37" name="bks-1248">
            <a:extLst xmlns:a="http://schemas.openxmlformats.org/drawingml/2006/main">
              <a:ext uri="{FF2B5EF4-FFF2-40B4-BE49-F238E27FC236}">
                <a16:creationId xmlns:a16="http://schemas.microsoft.com/office/drawing/2014/main" id="{9D83D571-B0C5-4DD1-8B19-A60B11D15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38" name="bks-1249">
            <a:extLst xmlns:a="http://schemas.openxmlformats.org/drawingml/2006/main">
              <a:ext uri="{FF2B5EF4-FFF2-40B4-BE49-F238E27FC236}">
                <a16:creationId xmlns:a16="http://schemas.microsoft.com/office/drawing/2014/main" id="{258D6385-754F-49CC-A31A-C3FD34E8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BKS-0131</a:t>
            </a:r>
          </a:p>
        </p:txBody>
      </p:sp>
      <p:sp>
        <p:nvSpPr>
          <p:cNvPr id="39" name="bks-1250">
            <a:extLst xmlns:a="http://schemas.openxmlformats.org/drawingml/2006/main">
              <a:ext uri="{FF2B5EF4-FFF2-40B4-BE49-F238E27FC236}">
                <a16:creationId xmlns:a16="http://schemas.microsoft.com/office/drawing/2014/main" id="{A1DA5A09-97DE-4658-912F-25CD44899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Vychislitelnyi_GRID_Metak…</a:t>
            </a:r>
          </a:p>
        </p:txBody>
      </p:sp>
      <p:sp>
        <p:nvSpPr>
          <p:cNvPr id="40" name="bks-1251">
            <a:extLst xmlns:a="http://schemas.openxmlformats.org/drawingml/2006/main">
              <a:ext uri="{FF2B5EF4-FFF2-40B4-BE49-F238E27FC236}">
                <a16:creationId xmlns:a16="http://schemas.microsoft.com/office/drawing/2014/main" id="{65DB3817-F7A3-4C43-9C87-5FF95E0F0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F05</a:t>
            </a:r>
          </a:p>
        </p:txBody>
      </p:sp>
      <p:sp>
        <p:nvSpPr>
          <p:cNvPr id="41" name="bks-1252">
            <a:extLst xmlns:a="http://schemas.openxmlformats.org/drawingml/2006/main">
              <a:ext uri="{FF2B5EF4-FFF2-40B4-BE49-F238E27FC236}">
                <a16:creationId xmlns:a16="http://schemas.microsoft.com/office/drawing/2014/main" id="{05109121-C977-4BAB-909A-1374A1CB4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BKS-0132</a:t>
            </a:r>
          </a:p>
        </p:txBody>
      </p:sp>
      <p:sp>
        <p:nvSpPr>
          <p:cNvPr id="42" name="bks-1253">
            <a:extLst xmlns:a="http://schemas.openxmlformats.org/drawingml/2006/main">
              <a:ext uri="{FF2B5EF4-FFF2-40B4-BE49-F238E27FC236}">
                <a16:creationId xmlns:a16="http://schemas.microsoft.com/office/drawing/2014/main" id="{D2B8AD64-E3A5-4CAB-81A5-5D0A05542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Vychislitelnyi_GRID_Metak…</a:t>
            </a:r>
          </a:p>
        </p:txBody>
      </p:sp>
      <p:sp>
        <p:nvSpPr>
          <p:cNvPr id="43" name="bks-1254">
            <a:extLst xmlns:a="http://schemas.openxmlformats.org/drawingml/2006/main">
              <a:ext uri="{FF2B5EF4-FFF2-40B4-BE49-F238E27FC236}">
                <a16:creationId xmlns:a16="http://schemas.microsoft.com/office/drawing/2014/main" id="{1267215D-0C19-4EEB-A192-C76E69F11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F05</a:t>
            </a:r>
          </a:p>
        </p:txBody>
      </p:sp>
      <p:sp>
        <p:nvSpPr>
          <p:cNvPr id="44" name="bks-1255">
            <a:extLst xmlns:a="http://schemas.openxmlformats.org/drawingml/2006/main">
              <a:ext uri="{FF2B5EF4-FFF2-40B4-BE49-F238E27FC236}">
                <a16:creationId xmlns:a16="http://schemas.microsoft.com/office/drawing/2014/main" id="{36EA6B19-F740-4AF6-8724-FD38C2B48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BKS-0133</a:t>
            </a:r>
          </a:p>
        </p:txBody>
      </p:sp>
      <p:sp>
        <p:nvSpPr>
          <p:cNvPr id="45" name="bks-1256">
            <a:extLst xmlns:a="http://schemas.openxmlformats.org/drawingml/2006/main">
              <a:ext uri="{FF2B5EF4-FFF2-40B4-BE49-F238E27FC236}">
                <a16:creationId xmlns:a16="http://schemas.microsoft.com/office/drawing/2014/main" id="{4A994C9B-151A-4D58-A39E-AC90D6539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Yadernaya_matematika_i_Ar…</a:t>
            </a:r>
          </a:p>
        </p:txBody>
      </p:sp>
      <p:sp>
        <p:nvSpPr>
          <p:cNvPr id="46" name="bks-1257">
            <a:extLst xmlns:a="http://schemas.openxmlformats.org/drawingml/2006/main">
              <a:ext uri="{FF2B5EF4-FFF2-40B4-BE49-F238E27FC236}">
                <a16:creationId xmlns:a16="http://schemas.microsoft.com/office/drawing/2014/main" id="{9E653888-D43A-4A95-875C-73A7BC489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47" name="bks-1258">
            <a:extLst xmlns:a="http://schemas.openxmlformats.org/drawingml/2006/main">
              <a:ext uri="{FF2B5EF4-FFF2-40B4-BE49-F238E27FC236}">
                <a16:creationId xmlns:a16="http://schemas.microsoft.com/office/drawing/2014/main" id="{77E7AC1C-569F-4A93-9176-8567D4189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BKS-0134</a:t>
            </a:r>
          </a:p>
        </p:txBody>
      </p:sp>
      <p:sp>
        <p:nvSpPr>
          <p:cNvPr id="48" name="bks-1259">
            <a:extLst xmlns:a="http://schemas.openxmlformats.org/drawingml/2006/main">
              <a:ext uri="{FF2B5EF4-FFF2-40B4-BE49-F238E27FC236}">
                <a16:creationId xmlns:a16="http://schemas.microsoft.com/office/drawing/2014/main" id="{4C66C865-7930-4CD9-93F2-F84EFF2EB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Yadernaya_matematika_i_Ar…</a:t>
            </a:r>
          </a:p>
        </p:txBody>
      </p:sp>
      <p:sp>
        <p:nvSpPr>
          <p:cNvPr id="49" name="bks-1260">
            <a:extLst xmlns:a="http://schemas.openxmlformats.org/drawingml/2006/main">
              <a:ext uri="{FF2B5EF4-FFF2-40B4-BE49-F238E27FC236}">
                <a16:creationId xmlns:a16="http://schemas.microsoft.com/office/drawing/2014/main" id="{92D6E6A6-C737-44CF-B31D-0B543DD93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  <p:sp>
        <p:nvSpPr>
          <p:cNvPr id="50" name="bks-1261">
            <a:extLst xmlns:a="http://schemas.openxmlformats.org/drawingml/2006/main">
              <a:ext uri="{FF2B5EF4-FFF2-40B4-BE49-F238E27FC236}">
                <a16:creationId xmlns:a16="http://schemas.microsoft.com/office/drawing/2014/main" id="{92A30FF6-330B-41D9-A71C-4AAE2D1A2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BKS-0135</a:t>
            </a:r>
          </a:p>
        </p:txBody>
      </p:sp>
      <p:sp>
        <p:nvSpPr>
          <p:cNvPr id="51" name="bks-1262">
            <a:extLst xmlns:a="http://schemas.openxmlformats.org/drawingml/2006/main">
              <a:ext uri="{FF2B5EF4-FFF2-40B4-BE49-F238E27FC236}">
                <a16:creationId xmlns:a16="http://schemas.microsoft.com/office/drawing/2014/main" id="{13E2236D-6603-4388-9B48-22B514CDC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Академическая_инфраструкт…</a:t>
            </a:r>
          </a:p>
        </p:txBody>
      </p:sp>
      <p:sp>
        <p:nvSpPr>
          <p:cNvPr id="52" name="bks-1263">
            <a:extLst xmlns:a="http://schemas.openxmlformats.org/drawingml/2006/main">
              <a:ext uri="{FF2B5EF4-FFF2-40B4-BE49-F238E27FC236}">
                <a16:creationId xmlns:a16="http://schemas.microsoft.com/office/drawing/2014/main" id="{28E6A4D1-807B-40B4-908A-0C812132D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53" name="bks-1264">
            <a:extLst xmlns:a="http://schemas.openxmlformats.org/drawingml/2006/main">
              <a:ext uri="{FF2B5EF4-FFF2-40B4-BE49-F238E27FC236}">
                <a16:creationId xmlns:a16="http://schemas.microsoft.com/office/drawing/2014/main" id="{8238AF45-7CEC-40A4-90A4-00EE04748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BKS-0136</a:t>
            </a:r>
          </a:p>
        </p:txBody>
      </p:sp>
      <p:sp>
        <p:nvSpPr>
          <p:cNvPr id="54" name="bks-1265">
            <a:extLst xmlns:a="http://schemas.openxmlformats.org/drawingml/2006/main">
              <a:ext uri="{FF2B5EF4-FFF2-40B4-BE49-F238E27FC236}">
                <a16:creationId xmlns:a16="http://schemas.microsoft.com/office/drawing/2014/main" id="{C185DA32-CEC2-4659-A44F-E3231BEE9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Архив_сохранения_наследия…</a:t>
            </a:r>
          </a:p>
        </p:txBody>
      </p:sp>
      <p:sp>
        <p:nvSpPr>
          <p:cNvPr id="55" name="bks-1266">
            <a:extLst xmlns:a="http://schemas.openxmlformats.org/drawingml/2006/main">
              <a:ext uri="{FF2B5EF4-FFF2-40B4-BE49-F238E27FC236}">
                <a16:creationId xmlns:a16="http://schemas.microsoft.com/office/drawing/2014/main" id="{37A77F35-07B1-42FB-AEFC-56B4D4640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56" name="bks-1267">
            <a:extLst xmlns:a="http://schemas.openxmlformats.org/drawingml/2006/main">
              <a:ext uri="{FF2B5EF4-FFF2-40B4-BE49-F238E27FC236}">
                <a16:creationId xmlns:a16="http://schemas.microsoft.com/office/drawing/2014/main" id="{7175F1CD-60BC-44B4-97D5-0FBAF65CE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BKS-0137</a:t>
            </a:r>
          </a:p>
        </p:txBody>
      </p:sp>
      <p:sp>
        <p:nvSpPr>
          <p:cNvPr id="57" name="bks-1268">
            <a:extLst xmlns:a="http://schemas.openxmlformats.org/drawingml/2006/main">
              <a:ext uri="{FF2B5EF4-FFF2-40B4-BE49-F238E27FC236}">
                <a16:creationId xmlns:a16="http://schemas.microsoft.com/office/drawing/2014/main" id="{82731DA8-2731-4CB6-8A24-9258CA47B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Архив_сохранения_наследия…</a:t>
            </a:r>
          </a:p>
        </p:txBody>
      </p:sp>
      <p:sp>
        <p:nvSpPr>
          <p:cNvPr id="58" name="bks-1269">
            <a:extLst xmlns:a="http://schemas.openxmlformats.org/drawingml/2006/main">
              <a:ext uri="{FF2B5EF4-FFF2-40B4-BE49-F238E27FC236}">
                <a16:creationId xmlns:a16="http://schemas.microsoft.com/office/drawing/2014/main" id="{9A5C2D23-129A-4B3F-B9CF-35638BE20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59" name="bks-1270">
            <a:extLst xmlns:a="http://schemas.openxmlformats.org/drawingml/2006/main">
              <a:ext uri="{FF2B5EF4-FFF2-40B4-BE49-F238E27FC236}">
                <a16:creationId xmlns:a16="http://schemas.microsoft.com/office/drawing/2014/main" id="{2E7FCAC2-A878-44FA-847F-22DC57587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BKS-0138</a:t>
            </a:r>
          </a:p>
        </p:txBody>
      </p:sp>
      <p:sp>
        <p:nvSpPr>
          <p:cNvPr id="60" name="bks-1271">
            <a:extLst xmlns:a="http://schemas.openxmlformats.org/drawingml/2006/main">
              <a:ext uri="{FF2B5EF4-FFF2-40B4-BE49-F238E27FC236}">
                <a16:creationId xmlns:a16="http://schemas.microsoft.com/office/drawing/2014/main" id="{34E84FEA-D5DD-417A-B9E2-824E4E1AC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Архив_сохранения_наследия…</a:t>
            </a:r>
          </a:p>
        </p:txBody>
      </p:sp>
      <p:sp>
        <p:nvSpPr>
          <p:cNvPr id="61" name="bks-1272">
            <a:extLst xmlns:a="http://schemas.openxmlformats.org/drawingml/2006/main">
              <a:ext uri="{FF2B5EF4-FFF2-40B4-BE49-F238E27FC236}">
                <a16:creationId xmlns:a16="http://schemas.microsoft.com/office/drawing/2014/main" id="{FEA32938-6A22-4074-8C29-156684F15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62" name="bks-1273">
            <a:extLst xmlns:a="http://schemas.openxmlformats.org/drawingml/2006/main">
              <a:ext uri="{FF2B5EF4-FFF2-40B4-BE49-F238E27FC236}">
                <a16:creationId xmlns:a16="http://schemas.microsoft.com/office/drawing/2014/main" id="{AA71310D-2EA2-48C5-858F-9FC715C6E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BKS-0139</a:t>
            </a:r>
          </a:p>
        </p:txBody>
      </p:sp>
      <p:sp>
        <p:nvSpPr>
          <p:cNvPr id="63" name="bks-1274">
            <a:extLst xmlns:a="http://schemas.openxmlformats.org/drawingml/2006/main">
              <a:ext uri="{FF2B5EF4-FFF2-40B4-BE49-F238E27FC236}">
                <a16:creationId xmlns:a16="http://schemas.microsoft.com/office/drawing/2014/main" id="{A126633D-E0A5-41BD-9961-2AEC2A143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Архив_сохранения_наследия…</a:t>
            </a:r>
          </a:p>
        </p:txBody>
      </p:sp>
      <p:sp>
        <p:nvSpPr>
          <p:cNvPr id="64" name="bks-1275">
            <a:extLst xmlns:a="http://schemas.openxmlformats.org/drawingml/2006/main">
              <a:ext uri="{FF2B5EF4-FFF2-40B4-BE49-F238E27FC236}">
                <a16:creationId xmlns:a16="http://schemas.microsoft.com/office/drawing/2014/main" id="{4E88F1A3-9658-402B-8AA0-CDBAC67F0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65" name="bks-1276">
            <a:extLst xmlns:a="http://schemas.openxmlformats.org/drawingml/2006/main">
              <a:ext uri="{FF2B5EF4-FFF2-40B4-BE49-F238E27FC236}">
                <a16:creationId xmlns:a16="http://schemas.microsoft.com/office/drawing/2014/main" id="{B3A882C6-4D97-4A4B-B321-490CA6C12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BKS-0140</a:t>
            </a:r>
          </a:p>
        </p:txBody>
      </p:sp>
      <p:sp>
        <p:nvSpPr>
          <p:cNvPr id="66" name="bks-1277">
            <a:extLst xmlns:a="http://schemas.openxmlformats.org/drawingml/2006/main">
              <a:ext uri="{FF2B5EF4-FFF2-40B4-BE49-F238E27FC236}">
                <a16:creationId xmlns:a16="http://schemas.microsoft.com/office/drawing/2014/main" id="{DE9B0C1E-FEBE-41DC-83D7-FF41DD6B8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Атлас_социальных_данных_Э…</a:t>
            </a:r>
          </a:p>
        </p:txBody>
      </p:sp>
      <p:sp>
        <p:nvSpPr>
          <p:cNvPr id="67" name="bks-1278">
            <a:extLst xmlns:a="http://schemas.openxmlformats.org/drawingml/2006/main">
              <a:ext uri="{FF2B5EF4-FFF2-40B4-BE49-F238E27FC236}">
                <a16:creationId xmlns:a16="http://schemas.microsoft.com/office/drawing/2014/main" id="{4C14BD6E-233A-4F91-B2F7-970B6A7F1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F05</a:t>
            </a:r>
          </a:p>
        </p:txBody>
      </p:sp>
    </p:spTree>
    <p:extLst>
      <p:ext uri="{BB962C8B-B14F-4D97-AF65-F5344CB8AC3E}">
        <p14:creationId xmlns:p14="http://schemas.microsoft.com/office/powerpoint/2010/main" val="417410579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279">
            <a:extLst xmlns:a="http://schemas.openxmlformats.org/drawingml/2006/main">
              <a:ext uri="{FF2B5EF4-FFF2-40B4-BE49-F238E27FC236}">
                <a16:creationId xmlns:a16="http://schemas.microsoft.com/office/drawing/2014/main" id="{D3CC4F82-5F05-4EA2-A346-DA8DEA6BE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280">
            <a:extLst xmlns:a="http://schemas.openxmlformats.org/drawingml/2006/main">
              <a:ext uri="{FF2B5EF4-FFF2-40B4-BE49-F238E27FC236}">
                <a16:creationId xmlns:a16="http://schemas.microsoft.com/office/drawing/2014/main" id="{D3CC8116-F552-4D18-B17D-ACC5F3603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36</a:t>
            </a:r>
          </a:p>
        </p:txBody>
      </p:sp>
      <p:sp>
        <p:nvSpPr>
          <p:cNvPr id="3" name="bks-1281">
            <a:extLst xmlns:a="http://schemas.openxmlformats.org/drawingml/2006/main">
              <a:ext uri="{FF2B5EF4-FFF2-40B4-BE49-F238E27FC236}">
                <a16:creationId xmlns:a16="http://schemas.microsoft.com/office/drawing/2014/main" id="{C9252E66-9069-429D-8187-C2380AFD4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141–160</a:t>
            </a:r>
          </a:p>
        </p:txBody>
      </p:sp>
      <p:sp>
        <p:nvSpPr>
          <p:cNvPr id="4" name="bks-1282">
            <a:extLst xmlns:a="http://schemas.openxmlformats.org/drawingml/2006/main">
              <a:ext uri="{FF2B5EF4-FFF2-40B4-BE49-F238E27FC236}">
                <a16:creationId xmlns:a16="http://schemas.microsoft.com/office/drawing/2014/main" id="{D652143F-67C1-43BA-A87F-DAE0CBDA8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283">
            <a:extLst xmlns:a="http://schemas.openxmlformats.org/drawingml/2006/main">
              <a:ext uri="{FF2B5EF4-FFF2-40B4-BE49-F238E27FC236}">
                <a16:creationId xmlns:a16="http://schemas.microsoft.com/office/drawing/2014/main" id="{21B7ABF4-0468-4342-9A4A-DF77161D7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284">
            <a:extLst xmlns:a="http://schemas.openxmlformats.org/drawingml/2006/main">
              <a:ext uri="{FF2B5EF4-FFF2-40B4-BE49-F238E27FC236}">
                <a16:creationId xmlns:a16="http://schemas.microsoft.com/office/drawing/2014/main" id="{7AA9B89B-7CD1-4967-84AB-57B9AACC7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285">
            <a:extLst xmlns:a="http://schemas.openxmlformats.org/drawingml/2006/main">
              <a:ext uri="{FF2B5EF4-FFF2-40B4-BE49-F238E27FC236}">
                <a16:creationId xmlns:a16="http://schemas.microsoft.com/office/drawing/2014/main" id="{B35420B5-C07F-485F-A37F-B029CA770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36</a:t>
            </a:r>
          </a:p>
        </p:txBody>
      </p:sp>
      <p:sp>
        <p:nvSpPr>
          <p:cNvPr id="8" name="bks-1286">
            <a:extLst xmlns:a="http://schemas.openxmlformats.org/drawingml/2006/main">
              <a:ext uri="{FF2B5EF4-FFF2-40B4-BE49-F238E27FC236}">
                <a16:creationId xmlns:a16="http://schemas.microsoft.com/office/drawing/2014/main" id="{66C6EE0D-3483-42C2-A947-7A84EDFC1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BKS-0141</a:t>
            </a:r>
          </a:p>
        </p:txBody>
      </p:sp>
      <p:sp>
        <p:nvSpPr>
          <p:cNvPr id="9" name="bks-1287">
            <a:extLst xmlns:a="http://schemas.openxmlformats.org/drawingml/2006/main">
              <a:ext uri="{FF2B5EF4-FFF2-40B4-BE49-F238E27FC236}">
                <a16:creationId xmlns:a16="http://schemas.microsoft.com/office/drawing/2014/main" id="{D1296B4E-F5E3-44EE-81ED-0DC327FBF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Атлас_социальных_данных_Э…</a:t>
            </a:r>
          </a:p>
        </p:txBody>
      </p:sp>
      <p:sp>
        <p:nvSpPr>
          <p:cNvPr id="10" name="bks-1288">
            <a:extLst xmlns:a="http://schemas.openxmlformats.org/drawingml/2006/main">
              <a:ext uri="{FF2B5EF4-FFF2-40B4-BE49-F238E27FC236}">
                <a16:creationId xmlns:a16="http://schemas.microsoft.com/office/drawing/2014/main" id="{D8B83428-4409-4C7D-AD94-35B5BF2B0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F05</a:t>
            </a:r>
          </a:p>
        </p:txBody>
      </p:sp>
      <p:sp>
        <p:nvSpPr>
          <p:cNvPr id="11" name="bks-1289">
            <a:extLst xmlns:a="http://schemas.openxmlformats.org/drawingml/2006/main">
              <a:ext uri="{FF2B5EF4-FFF2-40B4-BE49-F238E27FC236}">
                <a16:creationId xmlns:a16="http://schemas.microsoft.com/office/drawing/2014/main" id="{32ED69CC-EA96-4405-8A00-C14D5A040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BKS-0142</a:t>
            </a:r>
          </a:p>
        </p:txBody>
      </p:sp>
      <p:sp>
        <p:nvSpPr>
          <p:cNvPr id="12" name="bks-1290">
            <a:extLst xmlns:a="http://schemas.openxmlformats.org/drawingml/2006/main">
              <a:ext uri="{FF2B5EF4-FFF2-40B4-BE49-F238E27FC236}">
                <a16:creationId xmlns:a16="http://schemas.microsoft.com/office/drawing/2014/main" id="{4DADA989-2AEC-4FEA-A101-F3388FE9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Белая_книга_кооператива_р…</a:t>
            </a:r>
          </a:p>
        </p:txBody>
      </p:sp>
      <p:sp>
        <p:nvSpPr>
          <p:cNvPr id="13" name="bks-1291">
            <a:extLst xmlns:a="http://schemas.openxmlformats.org/drawingml/2006/main">
              <a:ext uri="{FF2B5EF4-FFF2-40B4-BE49-F238E27FC236}">
                <a16:creationId xmlns:a16="http://schemas.microsoft.com/office/drawing/2014/main" id="{4B6624E5-8522-408E-A24F-F40297D8E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  <p:sp>
        <p:nvSpPr>
          <p:cNvPr id="14" name="bks-1292">
            <a:extLst xmlns:a="http://schemas.openxmlformats.org/drawingml/2006/main">
              <a:ext uri="{FF2B5EF4-FFF2-40B4-BE49-F238E27FC236}">
                <a16:creationId xmlns:a16="http://schemas.microsoft.com/office/drawing/2014/main" id="{E9349636-B7C4-4E38-945E-DFE0007B2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BKS-0143</a:t>
            </a:r>
          </a:p>
        </p:txBody>
      </p:sp>
      <p:sp>
        <p:nvSpPr>
          <p:cNvPr id="15" name="bks-1293">
            <a:extLst xmlns:a="http://schemas.openxmlformats.org/drawingml/2006/main">
              <a:ext uri="{FF2B5EF4-FFF2-40B4-BE49-F238E27FC236}">
                <a16:creationId xmlns:a16="http://schemas.microsoft.com/office/drawing/2014/main" id="{201D073A-09C5-4C04-BBF5-565241A0C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Биоценоз_Воздух_Концепция…</a:t>
            </a:r>
          </a:p>
        </p:txBody>
      </p:sp>
      <p:sp>
        <p:nvSpPr>
          <p:cNvPr id="16" name="bks-1294">
            <a:extLst xmlns:a="http://schemas.openxmlformats.org/drawingml/2006/main">
              <a:ext uri="{FF2B5EF4-FFF2-40B4-BE49-F238E27FC236}">
                <a16:creationId xmlns:a16="http://schemas.microsoft.com/office/drawing/2014/main" id="{B30E2B98-DDC9-42C8-89B8-06886638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17" name="bks-1295">
            <a:extLst xmlns:a="http://schemas.openxmlformats.org/drawingml/2006/main">
              <a:ext uri="{FF2B5EF4-FFF2-40B4-BE49-F238E27FC236}">
                <a16:creationId xmlns:a16="http://schemas.microsoft.com/office/drawing/2014/main" id="{2AFA3A61-EF47-454E-ADA8-97FA91C30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BKS-0144</a:t>
            </a:r>
          </a:p>
        </p:txBody>
      </p:sp>
      <p:sp>
        <p:nvSpPr>
          <p:cNvPr id="18" name="bks-1296">
            <a:extLst xmlns:a="http://schemas.openxmlformats.org/drawingml/2006/main">
              <a:ext uri="{FF2B5EF4-FFF2-40B4-BE49-F238E27FC236}">
                <a16:creationId xmlns:a16="http://schemas.microsoft.com/office/drawing/2014/main" id="{72ECC340-C824-47D5-A460-6F85A007D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Биоценоз_Воздух_Презентац…</a:t>
            </a:r>
          </a:p>
        </p:txBody>
      </p:sp>
      <p:sp>
        <p:nvSpPr>
          <p:cNvPr id="19" name="bks-1297">
            <a:extLst xmlns:a="http://schemas.openxmlformats.org/drawingml/2006/main">
              <a:ext uri="{FF2B5EF4-FFF2-40B4-BE49-F238E27FC236}">
                <a16:creationId xmlns:a16="http://schemas.microsoft.com/office/drawing/2014/main" id="{4909BEA2-8800-4BFC-ACC0-67BD0A4A7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20" name="bks-1298">
            <a:extLst xmlns:a="http://schemas.openxmlformats.org/drawingml/2006/main">
              <a:ext uri="{FF2B5EF4-FFF2-40B4-BE49-F238E27FC236}">
                <a16:creationId xmlns:a16="http://schemas.microsoft.com/office/drawing/2014/main" id="{0EE18510-6EE3-4B01-B2B0-963F1CC4C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BKS-0145</a:t>
            </a:r>
          </a:p>
        </p:txBody>
      </p:sp>
      <p:sp>
        <p:nvSpPr>
          <p:cNvPr id="21" name="bks-1299">
            <a:extLst xmlns:a="http://schemas.openxmlformats.org/drawingml/2006/main">
              <a:ext uri="{FF2B5EF4-FFF2-40B4-BE49-F238E27FC236}">
                <a16:creationId xmlns:a16="http://schemas.microsoft.com/office/drawing/2014/main" id="{E42F063C-4F54-4896-A5E2-9798DD11F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Биоценоз_Землепользования…</a:t>
            </a:r>
          </a:p>
        </p:txBody>
      </p:sp>
      <p:sp>
        <p:nvSpPr>
          <p:cNvPr id="22" name="bks-1300">
            <a:extLst xmlns:a="http://schemas.openxmlformats.org/drawingml/2006/main">
              <a:ext uri="{FF2B5EF4-FFF2-40B4-BE49-F238E27FC236}">
                <a16:creationId xmlns:a16="http://schemas.microsoft.com/office/drawing/2014/main" id="{BB8BDAE6-1300-4E08-B4E3-0465166BF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23" name="bks-1301">
            <a:extLst xmlns:a="http://schemas.openxmlformats.org/drawingml/2006/main">
              <a:ext uri="{FF2B5EF4-FFF2-40B4-BE49-F238E27FC236}">
                <a16:creationId xmlns:a16="http://schemas.microsoft.com/office/drawing/2014/main" id="{7CFD7674-BA7D-4AAA-99FE-776EF9CD4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BKS-0146</a:t>
            </a:r>
          </a:p>
        </p:txBody>
      </p:sp>
      <p:sp>
        <p:nvSpPr>
          <p:cNvPr id="24" name="bks-1302">
            <a:extLst xmlns:a="http://schemas.openxmlformats.org/drawingml/2006/main">
              <a:ext uri="{FF2B5EF4-FFF2-40B4-BE49-F238E27FC236}">
                <a16:creationId xmlns:a16="http://schemas.microsoft.com/office/drawing/2014/main" id="{555ECD56-1FDD-4DFE-89FA-3A7A6BE29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Биоценоз_Землепользования…</a:t>
            </a:r>
          </a:p>
        </p:txBody>
      </p:sp>
      <p:sp>
        <p:nvSpPr>
          <p:cNvPr id="25" name="bks-1303">
            <a:extLst xmlns:a="http://schemas.openxmlformats.org/drawingml/2006/main">
              <a:ext uri="{FF2B5EF4-FFF2-40B4-BE49-F238E27FC236}">
                <a16:creationId xmlns:a16="http://schemas.microsoft.com/office/drawing/2014/main" id="{99512683-772F-4964-950D-88E323855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26" name="bks-1304">
            <a:extLst xmlns:a="http://schemas.openxmlformats.org/drawingml/2006/main">
              <a:ext uri="{FF2B5EF4-FFF2-40B4-BE49-F238E27FC236}">
                <a16:creationId xmlns:a16="http://schemas.microsoft.com/office/drawing/2014/main" id="{CC159E47-20D0-4923-B037-3125A7B04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BKS-0147</a:t>
            </a:r>
          </a:p>
        </p:txBody>
      </p:sp>
      <p:sp>
        <p:nvSpPr>
          <p:cNvPr id="27" name="bks-1305">
            <a:extLst xmlns:a="http://schemas.openxmlformats.org/drawingml/2006/main">
              <a:ext uri="{FF2B5EF4-FFF2-40B4-BE49-F238E27FC236}">
                <a16:creationId xmlns:a16="http://schemas.microsoft.com/office/drawing/2014/main" id="{CA7C40A8-067D-4BB0-B0A7-6EF357B67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Биоценозная_точка_монитор…</a:t>
            </a:r>
          </a:p>
        </p:txBody>
      </p:sp>
      <p:sp>
        <p:nvSpPr>
          <p:cNvPr id="28" name="bks-1306">
            <a:extLst xmlns:a="http://schemas.openxmlformats.org/drawingml/2006/main">
              <a:ext uri="{FF2B5EF4-FFF2-40B4-BE49-F238E27FC236}">
                <a16:creationId xmlns:a16="http://schemas.microsoft.com/office/drawing/2014/main" id="{348CD9CD-BD41-45DF-B728-BB50ECC5A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29" name="bks-1307">
            <a:extLst xmlns:a="http://schemas.openxmlformats.org/drawingml/2006/main">
              <a:ext uri="{FF2B5EF4-FFF2-40B4-BE49-F238E27FC236}">
                <a16:creationId xmlns:a16="http://schemas.microsoft.com/office/drawing/2014/main" id="{128D46E1-0DF7-4AF9-9DEE-F5EAD7C92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BKS-0148</a:t>
            </a:r>
          </a:p>
        </p:txBody>
      </p:sp>
      <p:sp>
        <p:nvSpPr>
          <p:cNvPr id="30" name="bks-1308">
            <a:extLst xmlns:a="http://schemas.openxmlformats.org/drawingml/2006/main">
              <a:ext uri="{FF2B5EF4-FFF2-40B4-BE49-F238E27FC236}">
                <a16:creationId xmlns:a16="http://schemas.microsoft.com/office/drawing/2014/main" id="{9B877B7A-C16E-4986-9D49-6F57A7CC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Биоценозная_точка_монитор…</a:t>
            </a:r>
          </a:p>
        </p:txBody>
      </p:sp>
      <p:sp>
        <p:nvSpPr>
          <p:cNvPr id="31" name="bks-1309">
            <a:extLst xmlns:a="http://schemas.openxmlformats.org/drawingml/2006/main">
              <a:ext uri="{FF2B5EF4-FFF2-40B4-BE49-F238E27FC236}">
                <a16:creationId xmlns:a16="http://schemas.microsoft.com/office/drawing/2014/main" id="{048AFF1E-8ED7-41E3-B732-DF0C515C3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32" name="bks-1310">
            <a:extLst xmlns:a="http://schemas.openxmlformats.org/drawingml/2006/main">
              <a:ext uri="{FF2B5EF4-FFF2-40B4-BE49-F238E27FC236}">
                <a16:creationId xmlns:a16="http://schemas.microsoft.com/office/drawing/2014/main" id="{73A74E86-A48A-4B92-8B12-932C3894B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BKS-0149</a:t>
            </a:r>
          </a:p>
        </p:txBody>
      </p:sp>
      <p:sp>
        <p:nvSpPr>
          <p:cNvPr id="33" name="bks-1311">
            <a:extLst xmlns:a="http://schemas.openxmlformats.org/drawingml/2006/main">
              <a:ext uri="{FF2B5EF4-FFF2-40B4-BE49-F238E27FC236}">
                <a16:creationId xmlns:a16="http://schemas.microsoft.com/office/drawing/2014/main" id="{068F2BE6-8340-4C27-BA92-B65375473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Биоценозы_ЭКВИЛИБРИУМ_пре…</a:t>
            </a:r>
          </a:p>
        </p:txBody>
      </p:sp>
      <p:sp>
        <p:nvSpPr>
          <p:cNvPr id="34" name="bks-1312">
            <a:extLst xmlns:a="http://schemas.openxmlformats.org/drawingml/2006/main">
              <a:ext uri="{FF2B5EF4-FFF2-40B4-BE49-F238E27FC236}">
                <a16:creationId xmlns:a16="http://schemas.microsoft.com/office/drawing/2014/main" id="{32BBE838-1DEC-4607-BE3D-7B29BE517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35" name="bks-1313">
            <a:extLst xmlns:a="http://schemas.openxmlformats.org/drawingml/2006/main">
              <a:ext uri="{FF2B5EF4-FFF2-40B4-BE49-F238E27FC236}">
                <a16:creationId xmlns:a16="http://schemas.microsoft.com/office/drawing/2014/main" id="{72ED426A-4B19-4095-BA48-32D37142A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BKS-0150</a:t>
            </a:r>
          </a:p>
        </p:txBody>
      </p:sp>
      <p:sp>
        <p:nvSpPr>
          <p:cNvPr id="36" name="bks-1314">
            <a:extLst xmlns:a="http://schemas.openxmlformats.org/drawingml/2006/main">
              <a:ext uri="{FF2B5EF4-FFF2-40B4-BE49-F238E27FC236}">
                <a16:creationId xmlns:a16="http://schemas.microsoft.com/office/drawing/2014/main" id="{D57150BE-2C86-4190-9515-354818D10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Виды_PPA_классификация_и_…</a:t>
            </a:r>
          </a:p>
        </p:txBody>
      </p:sp>
      <p:sp>
        <p:nvSpPr>
          <p:cNvPr id="37" name="bks-1315">
            <a:extLst xmlns:a="http://schemas.openxmlformats.org/drawingml/2006/main">
              <a:ext uri="{FF2B5EF4-FFF2-40B4-BE49-F238E27FC236}">
                <a16:creationId xmlns:a16="http://schemas.microsoft.com/office/drawing/2014/main" id="{3CEB83EB-359C-4524-A7C2-548C7BB10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38" name="bks-1316">
            <a:extLst xmlns:a="http://schemas.openxmlformats.org/drawingml/2006/main">
              <a:ext uri="{FF2B5EF4-FFF2-40B4-BE49-F238E27FC236}">
                <a16:creationId xmlns:a16="http://schemas.microsoft.com/office/drawing/2014/main" id="{D745017F-3626-4944-AA7F-E88895A02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BKS-0151</a:t>
            </a:r>
          </a:p>
        </p:txBody>
      </p:sp>
      <p:sp>
        <p:nvSpPr>
          <p:cNvPr id="39" name="bks-1317">
            <a:extLst xmlns:a="http://schemas.openxmlformats.org/drawingml/2006/main">
              <a:ext uri="{FF2B5EF4-FFF2-40B4-BE49-F238E27FC236}">
                <a16:creationId xmlns:a16="http://schemas.microsoft.com/office/drawing/2014/main" id="{379104C3-D2A6-412B-B964-F35B6E236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Виды_PPA_презентация.pptx</a:t>
            </a:r>
          </a:p>
        </p:txBody>
      </p:sp>
      <p:sp>
        <p:nvSpPr>
          <p:cNvPr id="40" name="bks-1318">
            <a:extLst xmlns:a="http://schemas.openxmlformats.org/drawingml/2006/main">
              <a:ext uri="{FF2B5EF4-FFF2-40B4-BE49-F238E27FC236}">
                <a16:creationId xmlns:a16="http://schemas.microsoft.com/office/drawing/2014/main" id="{7E8A30E3-F026-45DB-B412-A73C4CE81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41" name="bks-1319">
            <a:extLst xmlns:a="http://schemas.openxmlformats.org/drawingml/2006/main">
              <a:ext uri="{FF2B5EF4-FFF2-40B4-BE49-F238E27FC236}">
                <a16:creationId xmlns:a16="http://schemas.microsoft.com/office/drawing/2014/main" id="{6F121107-6B98-437E-A977-334F725D0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BKS-0152</a:t>
            </a:r>
          </a:p>
        </p:txBody>
      </p:sp>
      <p:sp>
        <p:nvSpPr>
          <p:cNvPr id="42" name="bks-1320">
            <a:extLst xmlns:a="http://schemas.openxmlformats.org/drawingml/2006/main">
              <a:ext uri="{FF2B5EF4-FFF2-40B4-BE49-F238E27FC236}">
                <a16:creationId xmlns:a16="http://schemas.microsoft.com/office/drawing/2014/main" id="{7F860F54-63A4-4129-9563-5EFAAF80E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Внешний_контур_ECO_PPA_26…</a:t>
            </a:r>
          </a:p>
        </p:txBody>
      </p:sp>
      <p:sp>
        <p:nvSpPr>
          <p:cNvPr id="43" name="bks-1321">
            <a:extLst xmlns:a="http://schemas.openxmlformats.org/drawingml/2006/main">
              <a:ext uri="{FF2B5EF4-FFF2-40B4-BE49-F238E27FC236}">
                <a16:creationId xmlns:a16="http://schemas.microsoft.com/office/drawing/2014/main" id="{94FF3D92-C11B-4DB8-AC5C-732AD4EF5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F12</a:t>
            </a:r>
          </a:p>
        </p:txBody>
      </p:sp>
      <p:sp>
        <p:nvSpPr>
          <p:cNvPr id="44" name="bks-1322">
            <a:extLst xmlns:a="http://schemas.openxmlformats.org/drawingml/2006/main">
              <a:ext uri="{FF2B5EF4-FFF2-40B4-BE49-F238E27FC236}">
                <a16:creationId xmlns:a16="http://schemas.microsoft.com/office/drawing/2014/main" id="{4481ADD5-3F07-47C3-A152-DE98E6794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BKS-0153</a:t>
            </a:r>
          </a:p>
        </p:txBody>
      </p:sp>
      <p:sp>
        <p:nvSpPr>
          <p:cNvPr id="45" name="bks-1323">
            <a:extLst xmlns:a="http://schemas.openxmlformats.org/drawingml/2006/main">
              <a:ext uri="{FF2B5EF4-FFF2-40B4-BE49-F238E27FC236}">
                <a16:creationId xmlns:a16="http://schemas.microsoft.com/office/drawing/2014/main" id="{89A1D46D-6C42-4095-B82B-692A345DE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Внешний_пакет_ECO_PPA_260…</a:t>
            </a:r>
          </a:p>
        </p:txBody>
      </p:sp>
      <p:sp>
        <p:nvSpPr>
          <p:cNvPr id="46" name="bks-1324">
            <a:extLst xmlns:a="http://schemas.openxmlformats.org/drawingml/2006/main">
              <a:ext uri="{FF2B5EF4-FFF2-40B4-BE49-F238E27FC236}">
                <a16:creationId xmlns:a16="http://schemas.microsoft.com/office/drawing/2014/main" id="{F96400D8-A6E6-4F7C-BC9F-4CD3E13C0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F12</a:t>
            </a:r>
          </a:p>
        </p:txBody>
      </p:sp>
      <p:sp>
        <p:nvSpPr>
          <p:cNvPr id="47" name="bks-1325">
            <a:extLst xmlns:a="http://schemas.openxmlformats.org/drawingml/2006/main">
              <a:ext uri="{FF2B5EF4-FFF2-40B4-BE49-F238E27FC236}">
                <a16:creationId xmlns:a16="http://schemas.microsoft.com/office/drawing/2014/main" id="{03E0DB58-B998-4428-9D63-9FC4ED850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BKS-0154</a:t>
            </a:r>
          </a:p>
        </p:txBody>
      </p:sp>
      <p:sp>
        <p:nvSpPr>
          <p:cNvPr id="48" name="bks-1326">
            <a:extLst xmlns:a="http://schemas.openxmlformats.org/drawingml/2006/main">
              <a:ext uri="{FF2B5EF4-FFF2-40B4-BE49-F238E27FC236}">
                <a16:creationId xmlns:a16="http://schemas.microsoft.com/office/drawing/2014/main" id="{5522EAB9-5D21-4777-BB67-BCD99C22F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ВОДА_Портал_пяти_стихий_Э…</a:t>
            </a:r>
          </a:p>
        </p:txBody>
      </p:sp>
      <p:sp>
        <p:nvSpPr>
          <p:cNvPr id="49" name="bks-1327">
            <a:extLst xmlns:a="http://schemas.openxmlformats.org/drawingml/2006/main">
              <a:ext uri="{FF2B5EF4-FFF2-40B4-BE49-F238E27FC236}">
                <a16:creationId xmlns:a16="http://schemas.microsoft.com/office/drawing/2014/main" id="{C6D67D47-5E36-4704-8B4B-FBE2CEA2A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50" name="bks-1328">
            <a:extLst xmlns:a="http://schemas.openxmlformats.org/drawingml/2006/main">
              <a:ext uri="{FF2B5EF4-FFF2-40B4-BE49-F238E27FC236}">
                <a16:creationId xmlns:a16="http://schemas.microsoft.com/office/drawing/2014/main" id="{99B989C5-13E3-48DC-8351-8CF2EBA03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BKS-0155</a:t>
            </a:r>
          </a:p>
        </p:txBody>
      </p:sp>
      <p:sp>
        <p:nvSpPr>
          <p:cNvPr id="51" name="bks-1329">
            <a:extLst xmlns:a="http://schemas.openxmlformats.org/drawingml/2006/main">
              <a:ext uri="{FF2B5EF4-FFF2-40B4-BE49-F238E27FC236}">
                <a16:creationId xmlns:a16="http://schemas.microsoft.com/office/drawing/2014/main" id="{15D8A013-5A6F-44E3-8BB2-CAC50B9AD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ВОДА_Портал_пяти_стихий_Э…</a:t>
            </a:r>
          </a:p>
        </p:txBody>
      </p:sp>
      <p:sp>
        <p:nvSpPr>
          <p:cNvPr id="52" name="bks-1330">
            <a:extLst xmlns:a="http://schemas.openxmlformats.org/drawingml/2006/main">
              <a:ext uri="{FF2B5EF4-FFF2-40B4-BE49-F238E27FC236}">
                <a16:creationId xmlns:a16="http://schemas.microsoft.com/office/drawing/2014/main" id="{DD85EF5F-AE4B-4262-9203-FAFC5C15E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53" name="bks-1331">
            <a:extLst xmlns:a="http://schemas.openxmlformats.org/drawingml/2006/main">
              <a:ext uri="{FF2B5EF4-FFF2-40B4-BE49-F238E27FC236}">
                <a16:creationId xmlns:a16="http://schemas.microsoft.com/office/drawing/2014/main" id="{7EB384A5-387C-4BA8-BFC3-65C571428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BKS-0156</a:t>
            </a:r>
          </a:p>
        </p:txBody>
      </p:sp>
      <p:sp>
        <p:nvSpPr>
          <p:cNvPr id="54" name="bks-1332">
            <a:extLst xmlns:a="http://schemas.openxmlformats.org/drawingml/2006/main">
              <a:ext uri="{FF2B5EF4-FFF2-40B4-BE49-F238E27FC236}">
                <a16:creationId xmlns:a16="http://schemas.microsoft.com/office/drawing/2014/main" id="{AA60CCB5-FF43-4645-A48C-3210485F4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ВОЗДУХ_Портал_пяти_стихий…</a:t>
            </a:r>
          </a:p>
        </p:txBody>
      </p:sp>
      <p:sp>
        <p:nvSpPr>
          <p:cNvPr id="55" name="bks-1333">
            <a:extLst xmlns:a="http://schemas.openxmlformats.org/drawingml/2006/main">
              <a:ext uri="{FF2B5EF4-FFF2-40B4-BE49-F238E27FC236}">
                <a16:creationId xmlns:a16="http://schemas.microsoft.com/office/drawing/2014/main" id="{A3AAB043-C7B2-4B44-A288-D20C13821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56" name="bks-1334">
            <a:extLst xmlns:a="http://schemas.openxmlformats.org/drawingml/2006/main">
              <a:ext uri="{FF2B5EF4-FFF2-40B4-BE49-F238E27FC236}">
                <a16:creationId xmlns:a16="http://schemas.microsoft.com/office/drawing/2014/main" id="{AE9E2ADE-C3C4-4780-85BF-C0CA562D5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BKS-0157</a:t>
            </a:r>
          </a:p>
        </p:txBody>
      </p:sp>
      <p:sp>
        <p:nvSpPr>
          <p:cNvPr id="57" name="bks-1335">
            <a:extLst xmlns:a="http://schemas.openxmlformats.org/drawingml/2006/main">
              <a:ext uri="{FF2B5EF4-FFF2-40B4-BE49-F238E27FC236}">
                <a16:creationId xmlns:a16="http://schemas.microsoft.com/office/drawing/2014/main" id="{0C99460A-F7C1-453C-A679-B329C67DC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ВОЗДУХ_Портал_пяти_стихий…</a:t>
            </a:r>
          </a:p>
        </p:txBody>
      </p:sp>
      <p:sp>
        <p:nvSpPr>
          <p:cNvPr id="58" name="bks-1336">
            <a:extLst xmlns:a="http://schemas.openxmlformats.org/drawingml/2006/main">
              <a:ext uri="{FF2B5EF4-FFF2-40B4-BE49-F238E27FC236}">
                <a16:creationId xmlns:a16="http://schemas.microsoft.com/office/drawing/2014/main" id="{DD0D6BD3-CD50-45D8-A037-833208206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59" name="bks-1337">
            <a:extLst xmlns:a="http://schemas.openxmlformats.org/drawingml/2006/main">
              <a:ext uri="{FF2B5EF4-FFF2-40B4-BE49-F238E27FC236}">
                <a16:creationId xmlns:a16="http://schemas.microsoft.com/office/drawing/2014/main" id="{DB19287A-C94C-4368-85E4-95B0FC84B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BKS-0158</a:t>
            </a:r>
          </a:p>
        </p:txBody>
      </p:sp>
      <p:sp>
        <p:nvSpPr>
          <p:cNvPr id="60" name="bks-1338">
            <a:extLst xmlns:a="http://schemas.openxmlformats.org/drawingml/2006/main">
              <a:ext uri="{FF2B5EF4-FFF2-40B4-BE49-F238E27FC236}">
                <a16:creationId xmlns:a16="http://schemas.microsoft.com/office/drawing/2014/main" id="{FAA0AC5F-F583-47AB-99A2-F95A23A7B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Возрождение_Земли_Академи…</a:t>
            </a:r>
          </a:p>
        </p:txBody>
      </p:sp>
      <p:sp>
        <p:nvSpPr>
          <p:cNvPr id="61" name="bks-1339">
            <a:extLst xmlns:a="http://schemas.openxmlformats.org/drawingml/2006/main">
              <a:ext uri="{FF2B5EF4-FFF2-40B4-BE49-F238E27FC236}">
                <a16:creationId xmlns:a16="http://schemas.microsoft.com/office/drawing/2014/main" id="{FE0996AC-8A5B-4A7A-B5ED-31B084231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62" name="bks-1340">
            <a:extLst xmlns:a="http://schemas.openxmlformats.org/drawingml/2006/main">
              <a:ext uri="{FF2B5EF4-FFF2-40B4-BE49-F238E27FC236}">
                <a16:creationId xmlns:a16="http://schemas.microsoft.com/office/drawing/2014/main" id="{B6517EC5-9958-40DE-860B-6EFD8D7CF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BKS-0159</a:t>
            </a:r>
          </a:p>
        </p:txBody>
      </p:sp>
      <p:sp>
        <p:nvSpPr>
          <p:cNvPr id="63" name="bks-1341">
            <a:extLst xmlns:a="http://schemas.openxmlformats.org/drawingml/2006/main">
              <a:ext uri="{FF2B5EF4-FFF2-40B4-BE49-F238E27FC236}">
                <a16:creationId xmlns:a16="http://schemas.microsoft.com/office/drawing/2014/main" id="{4F58FD77-D67E-4274-AD53-856054A9A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Всемирный_Портал_Кино_СФЕ…</a:t>
            </a:r>
          </a:p>
        </p:txBody>
      </p:sp>
      <p:sp>
        <p:nvSpPr>
          <p:cNvPr id="64" name="bks-1342">
            <a:extLst xmlns:a="http://schemas.openxmlformats.org/drawingml/2006/main">
              <a:ext uri="{FF2B5EF4-FFF2-40B4-BE49-F238E27FC236}">
                <a16:creationId xmlns:a16="http://schemas.microsoft.com/office/drawing/2014/main" id="{1DF6AA35-BEF9-495A-B63A-2A46E8D41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65" name="bks-1343">
            <a:extLst xmlns:a="http://schemas.openxmlformats.org/drawingml/2006/main">
              <a:ext uri="{FF2B5EF4-FFF2-40B4-BE49-F238E27FC236}">
                <a16:creationId xmlns:a16="http://schemas.microsoft.com/office/drawing/2014/main" id="{480C9B03-1A7F-4584-A93E-F91CBB10B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BKS-0160</a:t>
            </a:r>
          </a:p>
        </p:txBody>
      </p:sp>
      <p:sp>
        <p:nvSpPr>
          <p:cNvPr id="66" name="bks-1344">
            <a:extLst xmlns:a="http://schemas.openxmlformats.org/drawingml/2006/main">
              <a:ext uri="{FF2B5EF4-FFF2-40B4-BE49-F238E27FC236}">
                <a16:creationId xmlns:a16="http://schemas.microsoft.com/office/drawing/2014/main" id="{AD8C77A1-8922-4895-BFBB-1020B6BD3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Всемирный_Портал_Кино_СФЕ…</a:t>
            </a:r>
          </a:p>
        </p:txBody>
      </p:sp>
      <p:sp>
        <p:nvSpPr>
          <p:cNvPr id="67" name="bks-1345">
            <a:extLst xmlns:a="http://schemas.openxmlformats.org/drawingml/2006/main">
              <a:ext uri="{FF2B5EF4-FFF2-40B4-BE49-F238E27FC236}">
                <a16:creationId xmlns:a16="http://schemas.microsoft.com/office/drawing/2014/main" id="{8284F7F0-47F7-462C-869E-8B6403009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</p:spTree>
    <p:extLst>
      <p:ext uri="{BB962C8B-B14F-4D97-AF65-F5344CB8AC3E}">
        <p14:creationId xmlns:p14="http://schemas.microsoft.com/office/powerpoint/2010/main" val="1340516778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346">
            <a:extLst xmlns:a="http://schemas.openxmlformats.org/drawingml/2006/main">
              <a:ext uri="{FF2B5EF4-FFF2-40B4-BE49-F238E27FC236}">
                <a16:creationId xmlns:a16="http://schemas.microsoft.com/office/drawing/2014/main" id="{BE9AE3B1-CEE7-4FB5-A2B7-FD7918CA3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347">
            <a:extLst xmlns:a="http://schemas.openxmlformats.org/drawingml/2006/main">
              <a:ext uri="{FF2B5EF4-FFF2-40B4-BE49-F238E27FC236}">
                <a16:creationId xmlns:a16="http://schemas.microsoft.com/office/drawing/2014/main" id="{9045E498-0540-47DE-9C09-72AD53E44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37</a:t>
            </a:r>
          </a:p>
        </p:txBody>
      </p:sp>
      <p:sp>
        <p:nvSpPr>
          <p:cNvPr id="3" name="bks-1348">
            <a:extLst xmlns:a="http://schemas.openxmlformats.org/drawingml/2006/main">
              <a:ext uri="{FF2B5EF4-FFF2-40B4-BE49-F238E27FC236}">
                <a16:creationId xmlns:a16="http://schemas.microsoft.com/office/drawing/2014/main" id="{F23E56D5-6DF9-4493-8EEA-ED9EEFD65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161–180</a:t>
            </a:r>
          </a:p>
        </p:txBody>
      </p:sp>
      <p:sp>
        <p:nvSpPr>
          <p:cNvPr id="4" name="bks-1349">
            <a:extLst xmlns:a="http://schemas.openxmlformats.org/drawingml/2006/main">
              <a:ext uri="{FF2B5EF4-FFF2-40B4-BE49-F238E27FC236}">
                <a16:creationId xmlns:a16="http://schemas.microsoft.com/office/drawing/2014/main" id="{B6839B0B-B632-4AF0-8D9E-FB37635F3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350">
            <a:extLst xmlns:a="http://schemas.openxmlformats.org/drawingml/2006/main">
              <a:ext uri="{FF2B5EF4-FFF2-40B4-BE49-F238E27FC236}">
                <a16:creationId xmlns:a16="http://schemas.microsoft.com/office/drawing/2014/main" id="{46376191-1A1D-4046-A751-D6A84B6A9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351">
            <a:extLst xmlns:a="http://schemas.openxmlformats.org/drawingml/2006/main">
              <a:ext uri="{FF2B5EF4-FFF2-40B4-BE49-F238E27FC236}">
                <a16:creationId xmlns:a16="http://schemas.microsoft.com/office/drawing/2014/main" id="{B620A77B-1E1B-4363-9A2E-EA4D393C4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352">
            <a:extLst xmlns:a="http://schemas.openxmlformats.org/drawingml/2006/main">
              <a:ext uri="{FF2B5EF4-FFF2-40B4-BE49-F238E27FC236}">
                <a16:creationId xmlns:a16="http://schemas.microsoft.com/office/drawing/2014/main" id="{6459815B-5FE0-42F6-A6F3-255255A89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37</a:t>
            </a:r>
          </a:p>
        </p:txBody>
      </p:sp>
      <p:sp>
        <p:nvSpPr>
          <p:cNvPr id="8" name="bks-1353">
            <a:extLst xmlns:a="http://schemas.openxmlformats.org/drawingml/2006/main">
              <a:ext uri="{FF2B5EF4-FFF2-40B4-BE49-F238E27FC236}">
                <a16:creationId xmlns:a16="http://schemas.microsoft.com/office/drawing/2014/main" id="{C0EEF090-4CD1-4855-98D7-1C84F43E3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BKS-0161</a:t>
            </a:r>
          </a:p>
        </p:txBody>
      </p:sp>
      <p:sp>
        <p:nvSpPr>
          <p:cNvPr id="9" name="bks-1354">
            <a:extLst xmlns:a="http://schemas.openxmlformats.org/drawingml/2006/main">
              <a:ext uri="{FF2B5EF4-FFF2-40B4-BE49-F238E27FC236}">
                <a16:creationId xmlns:a16="http://schemas.microsoft.com/office/drawing/2014/main" id="{35FCFFCF-CD3D-4712-AF49-B12C83B93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Гидроробототехника_СПЕЦЗА…</a:t>
            </a:r>
          </a:p>
        </p:txBody>
      </p:sp>
      <p:sp>
        <p:nvSpPr>
          <p:cNvPr id="10" name="bks-1355">
            <a:extLst xmlns:a="http://schemas.openxmlformats.org/drawingml/2006/main">
              <a:ext uri="{FF2B5EF4-FFF2-40B4-BE49-F238E27FC236}">
                <a16:creationId xmlns:a16="http://schemas.microsoft.com/office/drawing/2014/main" id="{BC469C2E-539F-4B7E-85D7-CC97A0C13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11" name="bks-1356">
            <a:extLst xmlns:a="http://schemas.openxmlformats.org/drawingml/2006/main">
              <a:ext uri="{FF2B5EF4-FFF2-40B4-BE49-F238E27FC236}">
                <a16:creationId xmlns:a16="http://schemas.microsoft.com/office/drawing/2014/main" id="{F982FC22-6E39-4826-BC17-46DE06CB9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BKS-0162</a:t>
            </a:r>
          </a:p>
        </p:txBody>
      </p:sp>
      <p:sp>
        <p:nvSpPr>
          <p:cNvPr id="12" name="bks-1357">
            <a:extLst xmlns:a="http://schemas.openxmlformats.org/drawingml/2006/main">
              <a:ext uri="{FF2B5EF4-FFF2-40B4-BE49-F238E27FC236}">
                <a16:creationId xmlns:a16="http://schemas.microsoft.com/office/drawing/2014/main" id="{302A692E-9D1E-4101-ADBA-9322CCE14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Гидроробототехника_СПЕЦЗА…</a:t>
            </a:r>
          </a:p>
        </p:txBody>
      </p:sp>
      <p:sp>
        <p:nvSpPr>
          <p:cNvPr id="13" name="bks-1358">
            <a:extLst xmlns:a="http://schemas.openxmlformats.org/drawingml/2006/main">
              <a:ext uri="{FF2B5EF4-FFF2-40B4-BE49-F238E27FC236}">
                <a16:creationId xmlns:a16="http://schemas.microsoft.com/office/drawing/2014/main" id="{3A320D19-6221-4501-A0DF-EA5EF52B6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F04</a:t>
            </a:r>
          </a:p>
        </p:txBody>
      </p:sp>
      <p:sp>
        <p:nvSpPr>
          <p:cNvPr id="14" name="bks-1359">
            <a:extLst xmlns:a="http://schemas.openxmlformats.org/drawingml/2006/main">
              <a:ext uri="{FF2B5EF4-FFF2-40B4-BE49-F238E27FC236}">
                <a16:creationId xmlns:a16="http://schemas.microsoft.com/office/drawing/2014/main" id="{9B881541-455F-405D-B8CD-668D78863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BKS-0163</a:t>
            </a:r>
          </a:p>
        </p:txBody>
      </p:sp>
      <p:sp>
        <p:nvSpPr>
          <p:cNvPr id="15" name="bks-1360">
            <a:extLst xmlns:a="http://schemas.openxmlformats.org/drawingml/2006/main">
              <a:ext uri="{FF2B5EF4-FFF2-40B4-BE49-F238E27FC236}">
                <a16:creationId xmlns:a16="http://schemas.microsoft.com/office/drawing/2014/main" id="{6AB18130-C3B4-47B8-9469-DD5D4C6E6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Гидроробототехника_СПЕЦЗА…</a:t>
            </a:r>
          </a:p>
        </p:txBody>
      </p:sp>
      <p:sp>
        <p:nvSpPr>
          <p:cNvPr id="16" name="bks-1361">
            <a:extLst xmlns:a="http://schemas.openxmlformats.org/drawingml/2006/main">
              <a:ext uri="{FF2B5EF4-FFF2-40B4-BE49-F238E27FC236}">
                <a16:creationId xmlns:a16="http://schemas.microsoft.com/office/drawing/2014/main" id="{E1FCB7B2-53A7-42DC-9BAB-729FF724D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F04</a:t>
            </a:r>
          </a:p>
        </p:txBody>
      </p:sp>
      <p:sp>
        <p:nvSpPr>
          <p:cNvPr id="17" name="bks-1362">
            <a:extLst xmlns:a="http://schemas.openxmlformats.org/drawingml/2006/main">
              <a:ext uri="{FF2B5EF4-FFF2-40B4-BE49-F238E27FC236}">
                <a16:creationId xmlns:a16="http://schemas.microsoft.com/office/drawing/2014/main" id="{11B988B8-2648-4845-8F92-068225A8C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BKS-0164</a:t>
            </a:r>
          </a:p>
        </p:txBody>
      </p:sp>
      <p:sp>
        <p:nvSpPr>
          <p:cNvPr id="18" name="bks-1363">
            <a:extLst xmlns:a="http://schemas.openxmlformats.org/drawingml/2006/main">
              <a:ext uri="{FF2B5EF4-FFF2-40B4-BE49-F238E27FC236}">
                <a16:creationId xmlns:a16="http://schemas.microsoft.com/office/drawing/2014/main" id="{CF6C86F2-483B-42A2-AE51-2F7A9A117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Гидроробототехника_СПЕЦЗА…</a:t>
            </a:r>
          </a:p>
        </p:txBody>
      </p:sp>
      <p:sp>
        <p:nvSpPr>
          <p:cNvPr id="19" name="bks-1364">
            <a:extLst xmlns:a="http://schemas.openxmlformats.org/drawingml/2006/main">
              <a:ext uri="{FF2B5EF4-FFF2-40B4-BE49-F238E27FC236}">
                <a16:creationId xmlns:a16="http://schemas.microsoft.com/office/drawing/2014/main" id="{291CEAC7-F84B-41B8-BBFA-E852B220D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20" name="bks-1365">
            <a:extLst xmlns:a="http://schemas.openxmlformats.org/drawingml/2006/main">
              <a:ext uri="{FF2B5EF4-FFF2-40B4-BE49-F238E27FC236}">
                <a16:creationId xmlns:a16="http://schemas.microsoft.com/office/drawing/2014/main" id="{73415F99-E6BB-4A8D-AF3E-507A91F1E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BKS-0165</a:t>
            </a:r>
          </a:p>
        </p:txBody>
      </p:sp>
      <p:sp>
        <p:nvSpPr>
          <p:cNvPr id="21" name="bks-1366">
            <a:extLst xmlns:a="http://schemas.openxmlformats.org/drawingml/2006/main">
              <a:ext uri="{FF2B5EF4-FFF2-40B4-BE49-F238E27FC236}">
                <a16:creationId xmlns:a16="http://schemas.microsoft.com/office/drawing/2014/main" id="{EDB1A62A-6C7F-4BF3-80B0-8606A97AD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Гиперграфы_ЭКВИЛИБРИУМ.do…</a:t>
            </a:r>
          </a:p>
        </p:txBody>
      </p:sp>
      <p:sp>
        <p:nvSpPr>
          <p:cNvPr id="22" name="bks-1367">
            <a:extLst xmlns:a="http://schemas.openxmlformats.org/drawingml/2006/main">
              <a:ext uri="{FF2B5EF4-FFF2-40B4-BE49-F238E27FC236}">
                <a16:creationId xmlns:a16="http://schemas.microsoft.com/office/drawing/2014/main" id="{AC7ACD4A-C5CD-4574-A055-A890A63CB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23" name="bks-1368">
            <a:extLst xmlns:a="http://schemas.openxmlformats.org/drawingml/2006/main">
              <a:ext uri="{FF2B5EF4-FFF2-40B4-BE49-F238E27FC236}">
                <a16:creationId xmlns:a16="http://schemas.microsoft.com/office/drawing/2014/main" id="{6B0EA2E3-895C-492A-8CA5-6F6D4C31C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BKS-0166</a:t>
            </a:r>
          </a:p>
        </p:txBody>
      </p:sp>
      <p:sp>
        <p:nvSpPr>
          <p:cNvPr id="24" name="bks-1369">
            <a:extLst xmlns:a="http://schemas.openxmlformats.org/drawingml/2006/main">
              <a:ext uri="{FF2B5EF4-FFF2-40B4-BE49-F238E27FC236}">
                <a16:creationId xmlns:a16="http://schemas.microsoft.com/office/drawing/2014/main" id="{6C1C6C86-DF89-4A37-998F-594B3C7E1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Гиперграфы_ЭКВИЛИБРИУМ_чи…</a:t>
            </a:r>
          </a:p>
        </p:txBody>
      </p:sp>
      <p:sp>
        <p:nvSpPr>
          <p:cNvPr id="25" name="bks-1370">
            <a:extLst xmlns:a="http://schemas.openxmlformats.org/drawingml/2006/main">
              <a:ext uri="{FF2B5EF4-FFF2-40B4-BE49-F238E27FC236}">
                <a16:creationId xmlns:a16="http://schemas.microsoft.com/office/drawing/2014/main" id="{20475DAD-968A-4FB7-83FC-3EB67EA66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26" name="bks-1371">
            <a:extLst xmlns:a="http://schemas.openxmlformats.org/drawingml/2006/main">
              <a:ext uri="{FF2B5EF4-FFF2-40B4-BE49-F238E27FC236}">
                <a16:creationId xmlns:a16="http://schemas.microsoft.com/office/drawing/2014/main" id="{7B038CB2-DA79-4307-8AB0-DBEF35FD0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BKS-0167</a:t>
            </a:r>
          </a:p>
        </p:txBody>
      </p:sp>
      <p:sp>
        <p:nvSpPr>
          <p:cNvPr id="27" name="bks-1372">
            <a:extLst xmlns:a="http://schemas.openxmlformats.org/drawingml/2006/main">
              <a:ext uri="{FF2B5EF4-FFF2-40B4-BE49-F238E27FC236}">
                <a16:creationId xmlns:a16="http://schemas.microsoft.com/office/drawing/2014/main" id="{DA5FE5CC-3FBD-4BBC-9131-728E4090C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Государственная_программа…</a:t>
            </a:r>
          </a:p>
        </p:txBody>
      </p:sp>
      <p:sp>
        <p:nvSpPr>
          <p:cNvPr id="28" name="bks-1373">
            <a:extLst xmlns:a="http://schemas.openxmlformats.org/drawingml/2006/main">
              <a:ext uri="{FF2B5EF4-FFF2-40B4-BE49-F238E27FC236}">
                <a16:creationId xmlns:a16="http://schemas.microsoft.com/office/drawing/2014/main" id="{E7901487-BC79-412A-AB91-DAB90B903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29" name="bks-1374">
            <a:extLst xmlns:a="http://schemas.openxmlformats.org/drawingml/2006/main">
              <a:ext uri="{FF2B5EF4-FFF2-40B4-BE49-F238E27FC236}">
                <a16:creationId xmlns:a16="http://schemas.microsoft.com/office/drawing/2014/main" id="{25F3975A-46A2-4942-88F3-B18785B78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BKS-0168</a:t>
            </a:r>
          </a:p>
        </p:txBody>
      </p:sp>
      <p:sp>
        <p:nvSpPr>
          <p:cNvPr id="30" name="bks-1375">
            <a:extLst xmlns:a="http://schemas.openxmlformats.org/drawingml/2006/main">
              <a:ext uri="{FF2B5EF4-FFF2-40B4-BE49-F238E27FC236}">
                <a16:creationId xmlns:a16="http://schemas.microsoft.com/office/drawing/2014/main" id="{EB58285D-A207-41DB-8C1F-DE9299D80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Государственная_программа…</a:t>
            </a:r>
          </a:p>
        </p:txBody>
      </p:sp>
      <p:sp>
        <p:nvSpPr>
          <p:cNvPr id="31" name="bks-1376">
            <a:extLst xmlns:a="http://schemas.openxmlformats.org/drawingml/2006/main">
              <a:ext uri="{FF2B5EF4-FFF2-40B4-BE49-F238E27FC236}">
                <a16:creationId xmlns:a16="http://schemas.microsoft.com/office/drawing/2014/main" id="{172D7855-B257-4D7D-8870-5EEE8F90E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32" name="bks-1377">
            <a:extLst xmlns:a="http://schemas.openxmlformats.org/drawingml/2006/main">
              <a:ext uri="{FF2B5EF4-FFF2-40B4-BE49-F238E27FC236}">
                <a16:creationId xmlns:a16="http://schemas.microsoft.com/office/drawing/2014/main" id="{82B7EA8B-E392-4A5D-B246-EE26555F8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BKS-0169</a:t>
            </a:r>
          </a:p>
        </p:txBody>
      </p:sp>
      <p:sp>
        <p:nvSpPr>
          <p:cNvPr id="33" name="bks-1378">
            <a:extLst xmlns:a="http://schemas.openxmlformats.org/drawingml/2006/main">
              <a:ext uri="{FF2B5EF4-FFF2-40B4-BE49-F238E27FC236}">
                <a16:creationId xmlns:a16="http://schemas.microsoft.com/office/drawing/2014/main" id="{4B13713C-BDF1-4561-9F20-B774F4997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Договор_ренты_PPA_Rent_Fr…</a:t>
            </a:r>
          </a:p>
        </p:txBody>
      </p:sp>
      <p:sp>
        <p:nvSpPr>
          <p:cNvPr id="34" name="bks-1379">
            <a:extLst xmlns:a="http://schemas.openxmlformats.org/drawingml/2006/main">
              <a:ext uri="{FF2B5EF4-FFF2-40B4-BE49-F238E27FC236}">
                <a16:creationId xmlns:a16="http://schemas.microsoft.com/office/drawing/2014/main" id="{8E738D96-C60E-4593-8737-61C32BCC9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35" name="bks-1380">
            <a:extLst xmlns:a="http://schemas.openxmlformats.org/drawingml/2006/main">
              <a:ext uri="{FF2B5EF4-FFF2-40B4-BE49-F238E27FC236}">
                <a16:creationId xmlns:a16="http://schemas.microsoft.com/office/drawing/2014/main" id="{129FE426-61BB-4A6C-AF43-3F621F141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BKS-0170</a:t>
            </a:r>
          </a:p>
        </p:txBody>
      </p:sp>
      <p:sp>
        <p:nvSpPr>
          <p:cNvPr id="36" name="bks-1381">
            <a:extLst xmlns:a="http://schemas.openxmlformats.org/drawingml/2006/main">
              <a:ext uri="{FF2B5EF4-FFF2-40B4-BE49-F238E27FC236}">
                <a16:creationId xmlns:a16="http://schemas.microsoft.com/office/drawing/2014/main" id="{849D173F-679C-41D4-BA23-E2279EC3A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Договор_ренты_комплект_ти…</a:t>
            </a:r>
          </a:p>
        </p:txBody>
      </p:sp>
      <p:sp>
        <p:nvSpPr>
          <p:cNvPr id="37" name="bks-1382">
            <a:extLst xmlns:a="http://schemas.openxmlformats.org/drawingml/2006/main">
              <a:ext uri="{FF2B5EF4-FFF2-40B4-BE49-F238E27FC236}">
                <a16:creationId xmlns:a16="http://schemas.microsoft.com/office/drawing/2014/main" id="{5F6FAE76-0078-476F-B00F-8A096D3DE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38" name="bks-1383">
            <a:extLst xmlns:a="http://schemas.openxmlformats.org/drawingml/2006/main">
              <a:ext uri="{FF2B5EF4-FFF2-40B4-BE49-F238E27FC236}">
                <a16:creationId xmlns:a16="http://schemas.microsoft.com/office/drawing/2014/main" id="{B71600AA-B4CD-4CFD-820A-991D78955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BKS-0171</a:t>
            </a:r>
          </a:p>
        </p:txBody>
      </p:sp>
      <p:sp>
        <p:nvSpPr>
          <p:cNvPr id="39" name="bks-1384">
            <a:extLst xmlns:a="http://schemas.openxmlformats.org/drawingml/2006/main">
              <a:ext uri="{FF2B5EF4-FFF2-40B4-BE49-F238E27FC236}">
                <a16:creationId xmlns:a16="http://schemas.microsoft.com/office/drawing/2014/main" id="{2B53D496-BC9A-41E9-9923-A3C44FE91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Доктрина_Победы_ЭКВИЛИБРИ…</a:t>
            </a:r>
          </a:p>
        </p:txBody>
      </p:sp>
      <p:sp>
        <p:nvSpPr>
          <p:cNvPr id="40" name="bks-1385">
            <a:extLst xmlns:a="http://schemas.openxmlformats.org/drawingml/2006/main">
              <a:ext uri="{FF2B5EF4-FFF2-40B4-BE49-F238E27FC236}">
                <a16:creationId xmlns:a16="http://schemas.microsoft.com/office/drawing/2014/main" id="{C104139B-3EC1-40D5-BA70-8647244AB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41" name="bks-1386">
            <a:extLst xmlns:a="http://schemas.openxmlformats.org/drawingml/2006/main">
              <a:ext uri="{FF2B5EF4-FFF2-40B4-BE49-F238E27FC236}">
                <a16:creationId xmlns:a16="http://schemas.microsoft.com/office/drawing/2014/main" id="{1C913AFD-84F1-4197-8C8A-8696E562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BKS-0172</a:t>
            </a:r>
          </a:p>
        </p:txBody>
      </p:sp>
      <p:sp>
        <p:nvSpPr>
          <p:cNvPr id="42" name="bks-1387">
            <a:extLst xmlns:a="http://schemas.openxmlformats.org/drawingml/2006/main">
              <a:ext uri="{FF2B5EF4-FFF2-40B4-BE49-F238E27FC236}">
                <a16:creationId xmlns:a16="http://schemas.microsoft.com/office/drawing/2014/main" id="{B1F74F90-DEC9-4FF3-A646-E42FB397B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Доктрина_Победы_ЭКВИЛИБРИ…</a:t>
            </a:r>
          </a:p>
        </p:txBody>
      </p:sp>
      <p:sp>
        <p:nvSpPr>
          <p:cNvPr id="43" name="bks-1388">
            <a:extLst xmlns:a="http://schemas.openxmlformats.org/drawingml/2006/main">
              <a:ext uri="{FF2B5EF4-FFF2-40B4-BE49-F238E27FC236}">
                <a16:creationId xmlns:a16="http://schemas.microsoft.com/office/drawing/2014/main" id="{41A475D6-5D56-42A1-A4B9-1C8A9C82F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F02</a:t>
            </a:r>
          </a:p>
        </p:txBody>
      </p:sp>
      <p:sp>
        <p:nvSpPr>
          <p:cNvPr id="44" name="bks-1389">
            <a:extLst xmlns:a="http://schemas.openxmlformats.org/drawingml/2006/main">
              <a:ext uri="{FF2B5EF4-FFF2-40B4-BE49-F238E27FC236}">
                <a16:creationId xmlns:a16="http://schemas.microsoft.com/office/drawing/2014/main" id="{97EDA4CD-43EC-4F6E-9339-E08E7F4CD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BKS-0173</a:t>
            </a:r>
          </a:p>
        </p:txBody>
      </p:sp>
      <p:sp>
        <p:nvSpPr>
          <p:cNvPr id="45" name="bks-1390">
            <a:extLst xmlns:a="http://schemas.openxmlformats.org/drawingml/2006/main">
              <a:ext uri="{FF2B5EF4-FFF2-40B4-BE49-F238E27FC236}">
                <a16:creationId xmlns:a16="http://schemas.microsoft.com/office/drawing/2014/main" id="{9E544801-F5B6-4B9F-BBC6-DFCDF934D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Доктрина_Победы_ЭКВИЛИБРИ…</a:t>
            </a:r>
          </a:p>
        </p:txBody>
      </p:sp>
      <p:sp>
        <p:nvSpPr>
          <p:cNvPr id="46" name="bks-1391">
            <a:extLst xmlns:a="http://schemas.openxmlformats.org/drawingml/2006/main">
              <a:ext uri="{FF2B5EF4-FFF2-40B4-BE49-F238E27FC236}">
                <a16:creationId xmlns:a16="http://schemas.microsoft.com/office/drawing/2014/main" id="{2DE89261-3CD6-4585-9FFA-307C944F7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47" name="bks-1392">
            <a:extLst xmlns:a="http://schemas.openxmlformats.org/drawingml/2006/main">
              <a:ext uri="{FF2B5EF4-FFF2-40B4-BE49-F238E27FC236}">
                <a16:creationId xmlns:a16="http://schemas.microsoft.com/office/drawing/2014/main" id="{99CDCBFF-C445-4CE7-A29B-AF19AA1C3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BKS-0174</a:t>
            </a:r>
          </a:p>
        </p:txBody>
      </p:sp>
      <p:sp>
        <p:nvSpPr>
          <p:cNvPr id="48" name="bks-1393">
            <a:extLst xmlns:a="http://schemas.openxmlformats.org/drawingml/2006/main">
              <a:ext uri="{FF2B5EF4-FFF2-40B4-BE49-F238E27FC236}">
                <a16:creationId xmlns:a16="http://schemas.microsoft.com/office/drawing/2014/main" id="{D60CAE77-EBE2-42F1-9F71-373DF26FF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Дополненный_первичный_кон…</a:t>
            </a:r>
          </a:p>
        </p:txBody>
      </p:sp>
      <p:sp>
        <p:nvSpPr>
          <p:cNvPr id="49" name="bks-1394">
            <a:extLst xmlns:a="http://schemas.openxmlformats.org/drawingml/2006/main">
              <a:ext uri="{FF2B5EF4-FFF2-40B4-BE49-F238E27FC236}">
                <a16:creationId xmlns:a16="http://schemas.microsoft.com/office/drawing/2014/main" id="{BF713DB4-A7F2-4BD3-905B-EBEEA670C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F12</a:t>
            </a:r>
          </a:p>
        </p:txBody>
      </p:sp>
      <p:sp>
        <p:nvSpPr>
          <p:cNvPr id="50" name="bks-1395">
            <a:extLst xmlns:a="http://schemas.openxmlformats.org/drawingml/2006/main">
              <a:ext uri="{FF2B5EF4-FFF2-40B4-BE49-F238E27FC236}">
                <a16:creationId xmlns:a16="http://schemas.microsoft.com/office/drawing/2014/main" id="{36D37587-B682-49F1-8BAA-8A4748F72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BKS-0175</a:t>
            </a:r>
          </a:p>
        </p:txBody>
      </p:sp>
      <p:sp>
        <p:nvSpPr>
          <p:cNvPr id="51" name="bks-1396">
            <a:extLst xmlns:a="http://schemas.openxmlformats.org/drawingml/2006/main">
              <a:ext uri="{FF2B5EF4-FFF2-40B4-BE49-F238E27FC236}">
                <a16:creationId xmlns:a16="http://schemas.microsoft.com/office/drawing/2014/main" id="{4EA7D0F7-AC41-4225-B296-0AF9C21DA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Единый_строительный_порта…</a:t>
            </a:r>
          </a:p>
        </p:txBody>
      </p:sp>
      <p:sp>
        <p:nvSpPr>
          <p:cNvPr id="52" name="bks-1397">
            <a:extLst xmlns:a="http://schemas.openxmlformats.org/drawingml/2006/main">
              <a:ext uri="{FF2B5EF4-FFF2-40B4-BE49-F238E27FC236}">
                <a16:creationId xmlns:a16="http://schemas.microsoft.com/office/drawing/2014/main" id="{F9414D4B-27BF-470D-BFB1-CE41218B6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53" name="bks-1398">
            <a:extLst xmlns:a="http://schemas.openxmlformats.org/drawingml/2006/main">
              <a:ext uri="{FF2B5EF4-FFF2-40B4-BE49-F238E27FC236}">
                <a16:creationId xmlns:a16="http://schemas.microsoft.com/office/drawing/2014/main" id="{7641033C-F39A-4ACA-AF04-AEA13996D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BKS-0176</a:t>
            </a:r>
          </a:p>
        </p:txBody>
      </p:sp>
      <p:sp>
        <p:nvSpPr>
          <p:cNvPr id="54" name="bks-1399">
            <a:extLst xmlns:a="http://schemas.openxmlformats.org/drawingml/2006/main">
              <a:ext uri="{FF2B5EF4-FFF2-40B4-BE49-F238E27FC236}">
                <a16:creationId xmlns:a16="http://schemas.microsoft.com/office/drawing/2014/main" id="{816C4B75-45EB-484D-A091-70722C261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Единый_строительный_порта…</a:t>
            </a:r>
          </a:p>
        </p:txBody>
      </p:sp>
      <p:sp>
        <p:nvSpPr>
          <p:cNvPr id="55" name="bks-1400">
            <a:extLst xmlns:a="http://schemas.openxmlformats.org/drawingml/2006/main">
              <a:ext uri="{FF2B5EF4-FFF2-40B4-BE49-F238E27FC236}">
                <a16:creationId xmlns:a16="http://schemas.microsoft.com/office/drawing/2014/main" id="{833A0F1C-F82B-4523-8816-8C555DB7D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56" name="bks-1401">
            <a:extLst xmlns:a="http://schemas.openxmlformats.org/drawingml/2006/main">
              <a:ext uri="{FF2B5EF4-FFF2-40B4-BE49-F238E27FC236}">
                <a16:creationId xmlns:a16="http://schemas.microsoft.com/office/drawing/2014/main" id="{16FF59A2-E28A-4F3F-B90F-51A6B3A34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BKS-0177</a:t>
            </a:r>
          </a:p>
        </p:txBody>
      </p:sp>
      <p:sp>
        <p:nvSpPr>
          <p:cNvPr id="57" name="bks-1402">
            <a:extLst xmlns:a="http://schemas.openxmlformats.org/drawingml/2006/main">
              <a:ext uri="{FF2B5EF4-FFF2-40B4-BE49-F238E27FC236}">
                <a16:creationId xmlns:a16="http://schemas.microsoft.com/office/drawing/2014/main" id="{0FC7910F-B539-4BE3-A7B6-82FE7BF44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ЕУТ_Единые_унифицированны…</a:t>
            </a:r>
          </a:p>
        </p:txBody>
      </p:sp>
      <p:sp>
        <p:nvSpPr>
          <p:cNvPr id="58" name="bks-1403">
            <a:extLst xmlns:a="http://schemas.openxmlformats.org/drawingml/2006/main">
              <a:ext uri="{FF2B5EF4-FFF2-40B4-BE49-F238E27FC236}">
                <a16:creationId xmlns:a16="http://schemas.microsoft.com/office/drawing/2014/main" id="{AE4D91B1-FBC5-46AB-9F5D-1769843F2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59" name="bks-1404">
            <a:extLst xmlns:a="http://schemas.openxmlformats.org/drawingml/2006/main">
              <a:ext uri="{FF2B5EF4-FFF2-40B4-BE49-F238E27FC236}">
                <a16:creationId xmlns:a16="http://schemas.microsoft.com/office/drawing/2014/main" id="{49AB1AA4-C9F3-4EDD-8465-1F0329CA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BKS-0178</a:t>
            </a:r>
          </a:p>
        </p:txBody>
      </p:sp>
      <p:sp>
        <p:nvSpPr>
          <p:cNvPr id="60" name="bks-1405">
            <a:extLst xmlns:a="http://schemas.openxmlformats.org/drawingml/2006/main">
              <a:ext uri="{FF2B5EF4-FFF2-40B4-BE49-F238E27FC236}">
                <a16:creationId xmlns:a16="http://schemas.microsoft.com/office/drawing/2014/main" id="{167186D8-E3EB-48C9-B8BD-0BBECBDBA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ЕУТ_Единые_унифицированны…</a:t>
            </a:r>
          </a:p>
        </p:txBody>
      </p:sp>
      <p:sp>
        <p:nvSpPr>
          <p:cNvPr id="61" name="bks-1406">
            <a:extLst xmlns:a="http://schemas.openxmlformats.org/drawingml/2006/main">
              <a:ext uri="{FF2B5EF4-FFF2-40B4-BE49-F238E27FC236}">
                <a16:creationId xmlns:a16="http://schemas.microsoft.com/office/drawing/2014/main" id="{2F022E8B-BB95-4995-B4A3-851C8D09A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  <p:sp>
        <p:nvSpPr>
          <p:cNvPr id="62" name="bks-1407">
            <a:extLst xmlns:a="http://schemas.openxmlformats.org/drawingml/2006/main">
              <a:ext uri="{FF2B5EF4-FFF2-40B4-BE49-F238E27FC236}">
                <a16:creationId xmlns:a16="http://schemas.microsoft.com/office/drawing/2014/main" id="{89D56A9C-BE05-4F3F-A553-8CD59A637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BKS-0179</a:t>
            </a:r>
          </a:p>
        </p:txBody>
      </p:sp>
      <p:sp>
        <p:nvSpPr>
          <p:cNvPr id="63" name="bks-1408">
            <a:extLst xmlns:a="http://schemas.openxmlformats.org/drawingml/2006/main">
              <a:ext uri="{FF2B5EF4-FFF2-40B4-BE49-F238E27FC236}">
                <a16:creationId xmlns:a16="http://schemas.microsoft.com/office/drawing/2014/main" id="{D180C6D7-F5EA-408B-9D02-0BE473F31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ЗЕМЛЯ_Портал_пяти_стихий_…</a:t>
            </a:r>
          </a:p>
        </p:txBody>
      </p:sp>
      <p:sp>
        <p:nvSpPr>
          <p:cNvPr id="64" name="bks-1409">
            <a:extLst xmlns:a="http://schemas.openxmlformats.org/drawingml/2006/main">
              <a:ext uri="{FF2B5EF4-FFF2-40B4-BE49-F238E27FC236}">
                <a16:creationId xmlns:a16="http://schemas.microsoft.com/office/drawing/2014/main" id="{B41632AE-B99B-4D40-87A5-95FFC2A63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F05</a:t>
            </a:r>
          </a:p>
        </p:txBody>
      </p:sp>
      <p:sp>
        <p:nvSpPr>
          <p:cNvPr id="65" name="bks-1410">
            <a:extLst xmlns:a="http://schemas.openxmlformats.org/drawingml/2006/main">
              <a:ext uri="{FF2B5EF4-FFF2-40B4-BE49-F238E27FC236}">
                <a16:creationId xmlns:a16="http://schemas.microsoft.com/office/drawing/2014/main" id="{B217267C-BDB0-4946-8FA7-DDBCD1048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BKS-0180</a:t>
            </a:r>
          </a:p>
        </p:txBody>
      </p:sp>
      <p:sp>
        <p:nvSpPr>
          <p:cNvPr id="66" name="bks-1411">
            <a:extLst xmlns:a="http://schemas.openxmlformats.org/drawingml/2006/main">
              <a:ext uri="{FF2B5EF4-FFF2-40B4-BE49-F238E27FC236}">
                <a16:creationId xmlns:a16="http://schemas.microsoft.com/office/drawing/2014/main" id="{6BAA89DC-505A-46A0-BA38-8EC606872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ЗЕМЛЯ_Портал_пяти_стихий_…</a:t>
            </a:r>
          </a:p>
        </p:txBody>
      </p:sp>
      <p:sp>
        <p:nvSpPr>
          <p:cNvPr id="67" name="bks-1412">
            <a:extLst xmlns:a="http://schemas.openxmlformats.org/drawingml/2006/main">
              <a:ext uri="{FF2B5EF4-FFF2-40B4-BE49-F238E27FC236}">
                <a16:creationId xmlns:a16="http://schemas.microsoft.com/office/drawing/2014/main" id="{7E91AD1A-6A94-47D4-8D48-0F7A79A2F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F05</a:t>
            </a:r>
          </a:p>
        </p:txBody>
      </p:sp>
    </p:spTree>
    <p:extLst>
      <p:ext uri="{BB962C8B-B14F-4D97-AF65-F5344CB8AC3E}">
        <p14:creationId xmlns:p14="http://schemas.microsoft.com/office/powerpoint/2010/main" val="18407596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413">
            <a:extLst xmlns:a="http://schemas.openxmlformats.org/drawingml/2006/main">
              <a:ext uri="{FF2B5EF4-FFF2-40B4-BE49-F238E27FC236}">
                <a16:creationId xmlns:a16="http://schemas.microsoft.com/office/drawing/2014/main" id="{E112C352-95D2-420E-B3D8-B4CCFC594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414">
            <a:extLst xmlns:a="http://schemas.openxmlformats.org/drawingml/2006/main">
              <a:ext uri="{FF2B5EF4-FFF2-40B4-BE49-F238E27FC236}">
                <a16:creationId xmlns:a16="http://schemas.microsoft.com/office/drawing/2014/main" id="{94C94A78-7153-498C-A2E7-CB9064E90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38</a:t>
            </a:r>
          </a:p>
        </p:txBody>
      </p:sp>
      <p:sp>
        <p:nvSpPr>
          <p:cNvPr id="3" name="bks-1415">
            <a:extLst xmlns:a="http://schemas.openxmlformats.org/drawingml/2006/main">
              <a:ext uri="{FF2B5EF4-FFF2-40B4-BE49-F238E27FC236}">
                <a16:creationId xmlns:a16="http://schemas.microsoft.com/office/drawing/2014/main" id="{2BC9541C-37D5-4143-AB0F-27BC034D7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181–200</a:t>
            </a:r>
          </a:p>
        </p:txBody>
      </p:sp>
      <p:sp>
        <p:nvSpPr>
          <p:cNvPr id="4" name="bks-1416">
            <a:extLst xmlns:a="http://schemas.openxmlformats.org/drawingml/2006/main">
              <a:ext uri="{FF2B5EF4-FFF2-40B4-BE49-F238E27FC236}">
                <a16:creationId xmlns:a16="http://schemas.microsoft.com/office/drawing/2014/main" id="{358F56B8-59FF-4191-BA70-B973FCEA1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417">
            <a:extLst xmlns:a="http://schemas.openxmlformats.org/drawingml/2006/main">
              <a:ext uri="{FF2B5EF4-FFF2-40B4-BE49-F238E27FC236}">
                <a16:creationId xmlns:a16="http://schemas.microsoft.com/office/drawing/2014/main" id="{4D5ECFEC-472D-4F62-8B6C-373F8E2AF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418">
            <a:extLst xmlns:a="http://schemas.openxmlformats.org/drawingml/2006/main">
              <a:ext uri="{FF2B5EF4-FFF2-40B4-BE49-F238E27FC236}">
                <a16:creationId xmlns:a16="http://schemas.microsoft.com/office/drawing/2014/main" id="{625F9F39-EBCC-4A02-9E1D-2CEB9C99D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419">
            <a:extLst xmlns:a="http://schemas.openxmlformats.org/drawingml/2006/main">
              <a:ext uri="{FF2B5EF4-FFF2-40B4-BE49-F238E27FC236}">
                <a16:creationId xmlns:a16="http://schemas.microsoft.com/office/drawing/2014/main" id="{5C460E86-6E2A-4BEB-857C-F6DC2DE64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38</a:t>
            </a:r>
          </a:p>
        </p:txBody>
      </p:sp>
      <p:sp>
        <p:nvSpPr>
          <p:cNvPr id="8" name="bks-1420">
            <a:extLst xmlns:a="http://schemas.openxmlformats.org/drawingml/2006/main">
              <a:ext uri="{FF2B5EF4-FFF2-40B4-BE49-F238E27FC236}">
                <a16:creationId xmlns:a16="http://schemas.microsoft.com/office/drawing/2014/main" id="{F2362A43-C7D6-459C-B21F-4E022F53D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BKS-0181</a:t>
            </a:r>
          </a:p>
        </p:txBody>
      </p:sp>
      <p:sp>
        <p:nvSpPr>
          <p:cNvPr id="9" name="bks-1421">
            <a:extLst xmlns:a="http://schemas.openxmlformats.org/drawingml/2006/main">
              <a:ext uri="{FF2B5EF4-FFF2-40B4-BE49-F238E27FC236}">
                <a16:creationId xmlns:a16="http://schemas.microsoft.com/office/drawing/2014/main" id="{BDA82F78-3850-49B0-8BAF-8101D283F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ИАЦ_концепция_для_первого…</a:t>
            </a:r>
          </a:p>
        </p:txBody>
      </p:sp>
      <p:sp>
        <p:nvSpPr>
          <p:cNvPr id="10" name="bks-1422">
            <a:extLst xmlns:a="http://schemas.openxmlformats.org/drawingml/2006/main">
              <a:ext uri="{FF2B5EF4-FFF2-40B4-BE49-F238E27FC236}">
                <a16:creationId xmlns:a16="http://schemas.microsoft.com/office/drawing/2014/main" id="{7BD17A17-9A0D-4C3D-9CCF-0BAEF3935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11" name="bks-1423">
            <a:extLst xmlns:a="http://schemas.openxmlformats.org/drawingml/2006/main">
              <a:ext uri="{FF2B5EF4-FFF2-40B4-BE49-F238E27FC236}">
                <a16:creationId xmlns:a16="http://schemas.microsoft.com/office/drawing/2014/main" id="{E3B8D235-4276-4991-9230-A6EC44DC4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BKS-0182</a:t>
            </a:r>
          </a:p>
        </p:txBody>
      </p:sp>
      <p:sp>
        <p:nvSpPr>
          <p:cNvPr id="12" name="bks-1424">
            <a:extLst xmlns:a="http://schemas.openxmlformats.org/drawingml/2006/main">
              <a:ext uri="{FF2B5EF4-FFF2-40B4-BE49-F238E27FC236}">
                <a16:creationId xmlns:a16="http://schemas.microsoft.com/office/drawing/2014/main" id="{23F99813-5C02-4C29-9970-2473ACA08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ИАЦ_ЭКВИЛИБРИУМ_Социальны…</a:t>
            </a:r>
          </a:p>
        </p:txBody>
      </p:sp>
      <p:sp>
        <p:nvSpPr>
          <p:cNvPr id="13" name="bks-1425">
            <a:extLst xmlns:a="http://schemas.openxmlformats.org/drawingml/2006/main">
              <a:ext uri="{FF2B5EF4-FFF2-40B4-BE49-F238E27FC236}">
                <a16:creationId xmlns:a16="http://schemas.microsoft.com/office/drawing/2014/main" id="{AF69B56B-7C40-427C-8315-A751AC3FB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  <p:sp>
        <p:nvSpPr>
          <p:cNvPr id="14" name="bks-1426">
            <a:extLst xmlns:a="http://schemas.openxmlformats.org/drawingml/2006/main">
              <a:ext uri="{FF2B5EF4-FFF2-40B4-BE49-F238E27FC236}">
                <a16:creationId xmlns:a16="http://schemas.microsoft.com/office/drawing/2014/main" id="{389DDA0E-8641-487E-9B34-DF219692D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BKS-0183</a:t>
            </a:r>
          </a:p>
        </p:txBody>
      </p:sp>
      <p:sp>
        <p:nvSpPr>
          <p:cNvPr id="15" name="bks-1427">
            <a:extLst xmlns:a="http://schemas.openxmlformats.org/drawingml/2006/main">
              <a:ext uri="{FF2B5EF4-FFF2-40B4-BE49-F238E27FC236}">
                <a16:creationId xmlns:a16="http://schemas.microsoft.com/office/drawing/2014/main" id="{09BE5BAC-3155-4A58-B057-DB1A744A7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ИАЦ_ЭКВИЛИБРИУМ_Социальны…</a:t>
            </a:r>
          </a:p>
        </p:txBody>
      </p:sp>
      <p:sp>
        <p:nvSpPr>
          <p:cNvPr id="16" name="bks-1428">
            <a:extLst xmlns:a="http://schemas.openxmlformats.org/drawingml/2006/main">
              <a:ext uri="{FF2B5EF4-FFF2-40B4-BE49-F238E27FC236}">
                <a16:creationId xmlns:a16="http://schemas.microsoft.com/office/drawing/2014/main" id="{BFC92BAB-06C3-4B67-8822-307095BE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17" name="bks-1429">
            <a:extLst xmlns:a="http://schemas.openxmlformats.org/drawingml/2006/main">
              <a:ext uri="{FF2B5EF4-FFF2-40B4-BE49-F238E27FC236}">
                <a16:creationId xmlns:a16="http://schemas.microsoft.com/office/drawing/2014/main" id="{D1E68FED-F1EB-415F-87D6-B000D8406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BKS-0184</a:t>
            </a:r>
          </a:p>
        </p:txBody>
      </p:sp>
      <p:sp>
        <p:nvSpPr>
          <p:cNvPr id="18" name="bks-1430">
            <a:extLst xmlns:a="http://schemas.openxmlformats.org/drawingml/2006/main">
              <a:ext uri="{FF2B5EF4-FFF2-40B4-BE49-F238E27FC236}">
                <a16:creationId xmlns:a16="http://schemas.microsoft.com/office/drawing/2014/main" id="{13C79836-067B-4CB7-A7E8-64F82D8B8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ИАЦ_ЭКВИЛИБРИУМ_Социальны…</a:t>
            </a:r>
          </a:p>
        </p:txBody>
      </p:sp>
      <p:sp>
        <p:nvSpPr>
          <p:cNvPr id="19" name="bks-1431">
            <a:extLst xmlns:a="http://schemas.openxmlformats.org/drawingml/2006/main">
              <a:ext uri="{FF2B5EF4-FFF2-40B4-BE49-F238E27FC236}">
                <a16:creationId xmlns:a16="http://schemas.microsoft.com/office/drawing/2014/main" id="{FCE05E80-7894-46B4-8910-B55F4E53F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20" name="bks-1432">
            <a:extLst xmlns:a="http://schemas.openxmlformats.org/drawingml/2006/main">
              <a:ext uri="{FF2B5EF4-FFF2-40B4-BE49-F238E27FC236}">
                <a16:creationId xmlns:a16="http://schemas.microsoft.com/office/drawing/2014/main" id="{23931EA1-FC38-4284-A5BC-19B46AA8B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BKS-0185</a:t>
            </a:r>
          </a:p>
        </p:txBody>
      </p:sp>
      <p:sp>
        <p:nvSpPr>
          <p:cNvPr id="21" name="bks-1433">
            <a:extLst xmlns:a="http://schemas.openxmlformats.org/drawingml/2006/main">
              <a:ext uri="{FF2B5EF4-FFF2-40B4-BE49-F238E27FC236}">
                <a16:creationId xmlns:a16="http://schemas.microsoft.com/office/drawing/2014/main" id="{31DF04BA-8F9A-47CE-9D1F-3984DE2E0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ИМАШ_РАН_Стратегическая_к…</a:t>
            </a:r>
          </a:p>
        </p:txBody>
      </p:sp>
      <p:sp>
        <p:nvSpPr>
          <p:cNvPr id="22" name="bks-1434">
            <a:extLst xmlns:a="http://schemas.openxmlformats.org/drawingml/2006/main">
              <a:ext uri="{FF2B5EF4-FFF2-40B4-BE49-F238E27FC236}">
                <a16:creationId xmlns:a16="http://schemas.microsoft.com/office/drawing/2014/main" id="{9056566E-F107-4C94-A175-499B70093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23" name="bks-1435">
            <a:extLst xmlns:a="http://schemas.openxmlformats.org/drawingml/2006/main">
              <a:ext uri="{FF2B5EF4-FFF2-40B4-BE49-F238E27FC236}">
                <a16:creationId xmlns:a16="http://schemas.microsoft.com/office/drawing/2014/main" id="{F43966D8-ABC3-4289-A35B-3FB5A97B4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BKS-0186</a:t>
            </a:r>
          </a:p>
        </p:txBody>
      </p:sp>
      <p:sp>
        <p:nvSpPr>
          <p:cNvPr id="24" name="bks-1436">
            <a:extLst xmlns:a="http://schemas.openxmlformats.org/drawingml/2006/main">
              <a:ext uri="{FF2B5EF4-FFF2-40B4-BE49-F238E27FC236}">
                <a16:creationId xmlns:a16="http://schemas.microsoft.com/office/drawing/2014/main" id="{019E02B3-83EB-4429-A2C7-3FD741E89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ИМАШ_РАН_Стратегическая_к…</a:t>
            </a:r>
          </a:p>
        </p:txBody>
      </p:sp>
      <p:sp>
        <p:nvSpPr>
          <p:cNvPr id="25" name="bks-1437">
            <a:extLst xmlns:a="http://schemas.openxmlformats.org/drawingml/2006/main">
              <a:ext uri="{FF2B5EF4-FFF2-40B4-BE49-F238E27FC236}">
                <a16:creationId xmlns:a16="http://schemas.microsoft.com/office/drawing/2014/main" id="{4624DBA6-D8FB-4197-861A-618B3AA37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26" name="bks-1438">
            <a:extLst xmlns:a="http://schemas.openxmlformats.org/drawingml/2006/main">
              <a:ext uri="{FF2B5EF4-FFF2-40B4-BE49-F238E27FC236}">
                <a16:creationId xmlns:a16="http://schemas.microsoft.com/office/drawing/2014/main" id="{BB19C6EB-68B5-4A64-BFBD-62DFB8C28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BKS-0187</a:t>
            </a:r>
          </a:p>
        </p:txBody>
      </p:sp>
      <p:sp>
        <p:nvSpPr>
          <p:cNvPr id="27" name="bks-1439">
            <a:extLst xmlns:a="http://schemas.openxmlformats.org/drawingml/2006/main">
              <a:ext uri="{FF2B5EF4-FFF2-40B4-BE49-F238E27FC236}">
                <a16:creationId xmlns:a16="http://schemas.microsoft.com/office/drawing/2014/main" id="{0B0C9801-900B-4F15-8E9D-5F9331826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Индустриальные_мегапроект…</a:t>
            </a:r>
          </a:p>
        </p:txBody>
      </p:sp>
      <p:sp>
        <p:nvSpPr>
          <p:cNvPr id="28" name="bks-1440">
            <a:extLst xmlns:a="http://schemas.openxmlformats.org/drawingml/2006/main">
              <a:ext uri="{FF2B5EF4-FFF2-40B4-BE49-F238E27FC236}">
                <a16:creationId xmlns:a16="http://schemas.microsoft.com/office/drawing/2014/main" id="{584BC732-CB31-4DF8-B000-3FD9AF0D3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29" name="bks-1441">
            <a:extLst xmlns:a="http://schemas.openxmlformats.org/drawingml/2006/main">
              <a:ext uri="{FF2B5EF4-FFF2-40B4-BE49-F238E27FC236}">
                <a16:creationId xmlns:a16="http://schemas.microsoft.com/office/drawing/2014/main" id="{E4336527-F761-4F50-8FCF-BD664EC82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BKS-0188</a:t>
            </a:r>
          </a:p>
        </p:txBody>
      </p:sp>
      <p:sp>
        <p:nvSpPr>
          <p:cNvPr id="30" name="bks-1442">
            <a:extLst xmlns:a="http://schemas.openxmlformats.org/drawingml/2006/main">
              <a:ext uri="{FF2B5EF4-FFF2-40B4-BE49-F238E27FC236}">
                <a16:creationId xmlns:a16="http://schemas.microsoft.com/office/drawing/2014/main" id="{74455D57-D902-41D7-9D75-EE557ECD6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Индустриальные_мегапроект…</a:t>
            </a:r>
          </a:p>
        </p:txBody>
      </p:sp>
      <p:sp>
        <p:nvSpPr>
          <p:cNvPr id="31" name="bks-1443">
            <a:extLst xmlns:a="http://schemas.openxmlformats.org/drawingml/2006/main">
              <a:ext uri="{FF2B5EF4-FFF2-40B4-BE49-F238E27FC236}">
                <a16:creationId xmlns:a16="http://schemas.microsoft.com/office/drawing/2014/main" id="{1CD82BC0-7F0D-47DF-9765-F236DD889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32" name="bks-1444">
            <a:extLst xmlns:a="http://schemas.openxmlformats.org/drawingml/2006/main">
              <a:ext uri="{FF2B5EF4-FFF2-40B4-BE49-F238E27FC236}">
                <a16:creationId xmlns:a16="http://schemas.microsoft.com/office/drawing/2014/main" id="{FC8B4E2D-E038-4BC9-BD0E-890217636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BKS-0189</a:t>
            </a:r>
          </a:p>
        </p:txBody>
      </p:sp>
      <p:sp>
        <p:nvSpPr>
          <p:cNvPr id="33" name="bks-1445">
            <a:extLst xmlns:a="http://schemas.openxmlformats.org/drawingml/2006/main">
              <a:ext uri="{FF2B5EF4-FFF2-40B4-BE49-F238E27FC236}">
                <a16:creationId xmlns:a16="http://schemas.microsoft.com/office/drawing/2014/main" id="{9E23881A-9AAC-4A5F-BA97-751D08029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Инструменты_валидации_Арх…</a:t>
            </a:r>
          </a:p>
        </p:txBody>
      </p:sp>
      <p:sp>
        <p:nvSpPr>
          <p:cNvPr id="34" name="bks-1446">
            <a:extLst xmlns:a="http://schemas.openxmlformats.org/drawingml/2006/main">
              <a:ext uri="{FF2B5EF4-FFF2-40B4-BE49-F238E27FC236}">
                <a16:creationId xmlns:a16="http://schemas.microsoft.com/office/drawing/2014/main" id="{F8121E7C-BA05-4337-A314-E6DBF4BE0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35" name="bks-1447">
            <a:extLst xmlns:a="http://schemas.openxmlformats.org/drawingml/2006/main">
              <a:ext uri="{FF2B5EF4-FFF2-40B4-BE49-F238E27FC236}">
                <a16:creationId xmlns:a16="http://schemas.microsoft.com/office/drawing/2014/main" id="{39D8AF6F-5A7E-4C6C-89F6-2FBCD1A59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BKS-0190</a:t>
            </a:r>
          </a:p>
        </p:txBody>
      </p:sp>
      <p:sp>
        <p:nvSpPr>
          <p:cNvPr id="36" name="bks-1448">
            <a:extLst xmlns:a="http://schemas.openxmlformats.org/drawingml/2006/main">
              <a:ext uri="{FF2B5EF4-FFF2-40B4-BE49-F238E27FC236}">
                <a16:creationId xmlns:a16="http://schemas.microsoft.com/office/drawing/2014/main" id="{E76DF37E-4779-430A-B7F3-1DC2345C9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Инструменты_валидации_Арх…</a:t>
            </a:r>
          </a:p>
        </p:txBody>
      </p:sp>
      <p:sp>
        <p:nvSpPr>
          <p:cNvPr id="37" name="bks-1449">
            <a:extLst xmlns:a="http://schemas.openxmlformats.org/drawingml/2006/main">
              <a:ext uri="{FF2B5EF4-FFF2-40B4-BE49-F238E27FC236}">
                <a16:creationId xmlns:a16="http://schemas.microsoft.com/office/drawing/2014/main" id="{B8637086-3BBA-4BE9-9163-54A93CAC2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38" name="bks-1450">
            <a:extLst xmlns:a="http://schemas.openxmlformats.org/drawingml/2006/main">
              <a:ext uri="{FF2B5EF4-FFF2-40B4-BE49-F238E27FC236}">
                <a16:creationId xmlns:a16="http://schemas.microsoft.com/office/drawing/2014/main" id="{1DEE1C62-0EF0-4300-87BA-CB003E21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BKS-0191</a:t>
            </a:r>
          </a:p>
        </p:txBody>
      </p:sp>
      <p:sp>
        <p:nvSpPr>
          <p:cNvPr id="39" name="bks-1451">
            <a:extLst xmlns:a="http://schemas.openxmlformats.org/drawingml/2006/main">
              <a:ext uri="{FF2B5EF4-FFF2-40B4-BE49-F238E27FC236}">
                <a16:creationId xmlns:a16="http://schemas.microsoft.com/office/drawing/2014/main" id="{51F0676F-729A-45A7-B4D6-7F25393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КАВОТ+БС_—_презентация_дл…</a:t>
            </a:r>
          </a:p>
        </p:txBody>
      </p:sp>
      <p:sp>
        <p:nvSpPr>
          <p:cNvPr id="40" name="bks-1452">
            <a:extLst xmlns:a="http://schemas.openxmlformats.org/drawingml/2006/main">
              <a:ext uri="{FF2B5EF4-FFF2-40B4-BE49-F238E27FC236}">
                <a16:creationId xmlns:a16="http://schemas.microsoft.com/office/drawing/2014/main" id="{1ADD262F-782D-45BC-89A6-0D6E5C14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41" name="bks-1453">
            <a:extLst xmlns:a="http://schemas.openxmlformats.org/drawingml/2006/main">
              <a:ext uri="{FF2B5EF4-FFF2-40B4-BE49-F238E27FC236}">
                <a16:creationId xmlns:a16="http://schemas.microsoft.com/office/drawing/2014/main" id="{ABB84761-8BAD-49A6-B55A-8EE0BE06D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BKS-0192</a:t>
            </a:r>
          </a:p>
        </p:txBody>
      </p:sp>
      <p:sp>
        <p:nvSpPr>
          <p:cNvPr id="42" name="bks-1454">
            <a:extLst xmlns:a="http://schemas.openxmlformats.org/drawingml/2006/main">
              <a:ext uri="{FF2B5EF4-FFF2-40B4-BE49-F238E27FC236}">
                <a16:creationId xmlns:a16="http://schemas.microsoft.com/office/drawing/2014/main" id="{8BCBA766-2E19-4721-B189-F1292F9C3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Книга_Универсальных_Закон…</a:t>
            </a:r>
          </a:p>
        </p:txBody>
      </p:sp>
      <p:sp>
        <p:nvSpPr>
          <p:cNvPr id="43" name="bks-1455">
            <a:extLst xmlns:a="http://schemas.openxmlformats.org/drawingml/2006/main">
              <a:ext uri="{FF2B5EF4-FFF2-40B4-BE49-F238E27FC236}">
                <a16:creationId xmlns:a16="http://schemas.microsoft.com/office/drawing/2014/main" id="{087F0700-5F0A-4A2B-8DD4-A558777DE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44" name="bks-1456">
            <a:extLst xmlns:a="http://schemas.openxmlformats.org/drawingml/2006/main">
              <a:ext uri="{FF2B5EF4-FFF2-40B4-BE49-F238E27FC236}">
                <a16:creationId xmlns:a16="http://schemas.microsoft.com/office/drawing/2014/main" id="{323DD7AC-A2C8-4B37-89C9-0B63BDADA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BKS-0193</a:t>
            </a:r>
          </a:p>
        </p:txBody>
      </p:sp>
      <p:sp>
        <p:nvSpPr>
          <p:cNvPr id="45" name="bks-1457">
            <a:extLst xmlns:a="http://schemas.openxmlformats.org/drawingml/2006/main">
              <a:ext uri="{FF2B5EF4-FFF2-40B4-BE49-F238E27FC236}">
                <a16:creationId xmlns:a16="http://schemas.microsoft.com/office/drawing/2014/main" id="{BE737E9C-D3F1-412B-A6D6-26CD640A2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Книга_Универсальных_Закон…</a:t>
            </a:r>
          </a:p>
        </p:txBody>
      </p:sp>
      <p:sp>
        <p:nvSpPr>
          <p:cNvPr id="46" name="bks-1458">
            <a:extLst xmlns:a="http://schemas.openxmlformats.org/drawingml/2006/main">
              <a:ext uri="{FF2B5EF4-FFF2-40B4-BE49-F238E27FC236}">
                <a16:creationId xmlns:a16="http://schemas.microsoft.com/office/drawing/2014/main" id="{4EA813A0-0B8A-4458-8B16-82CFC4754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  <p:sp>
        <p:nvSpPr>
          <p:cNvPr id="47" name="bks-1459">
            <a:extLst xmlns:a="http://schemas.openxmlformats.org/drawingml/2006/main">
              <a:ext uri="{FF2B5EF4-FFF2-40B4-BE49-F238E27FC236}">
                <a16:creationId xmlns:a16="http://schemas.microsoft.com/office/drawing/2014/main" id="{7AA3C9DE-A629-4F36-AE82-CE1DFD28A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BKS-0194</a:t>
            </a:r>
          </a:p>
        </p:txBody>
      </p:sp>
      <p:sp>
        <p:nvSpPr>
          <p:cNvPr id="48" name="bks-1460">
            <a:extLst xmlns:a="http://schemas.openxmlformats.org/drawingml/2006/main">
              <a:ext uri="{FF2B5EF4-FFF2-40B4-BE49-F238E27FC236}">
                <a16:creationId xmlns:a16="http://schemas.microsoft.com/office/drawing/2014/main" id="{712DAB03-3E81-4E4D-8759-C27105715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Консолидация_стран.docx</a:t>
            </a:r>
          </a:p>
        </p:txBody>
      </p:sp>
      <p:sp>
        <p:nvSpPr>
          <p:cNvPr id="49" name="bks-1461">
            <a:extLst xmlns:a="http://schemas.openxmlformats.org/drawingml/2006/main">
              <a:ext uri="{FF2B5EF4-FFF2-40B4-BE49-F238E27FC236}">
                <a16:creationId xmlns:a16="http://schemas.microsoft.com/office/drawing/2014/main" id="{A1AD4693-AAD7-4D1B-A875-66180D2ED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50" name="bks-1462">
            <a:extLst xmlns:a="http://schemas.openxmlformats.org/drawingml/2006/main">
              <a:ext uri="{FF2B5EF4-FFF2-40B4-BE49-F238E27FC236}">
                <a16:creationId xmlns:a16="http://schemas.microsoft.com/office/drawing/2014/main" id="{32B88A7A-4D3A-43F7-9655-60D9F1499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BKS-0195</a:t>
            </a:r>
          </a:p>
        </p:txBody>
      </p:sp>
      <p:sp>
        <p:nvSpPr>
          <p:cNvPr id="51" name="bks-1463">
            <a:extLst xmlns:a="http://schemas.openxmlformats.org/drawingml/2006/main">
              <a:ext uri="{FF2B5EF4-FFF2-40B4-BE49-F238E27FC236}">
                <a16:creationId xmlns:a16="http://schemas.microsoft.com/office/drawing/2014/main" id="{88A85665-2470-4295-A059-8FE013254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Консолидация_стран.pptx</a:t>
            </a:r>
          </a:p>
        </p:txBody>
      </p:sp>
      <p:sp>
        <p:nvSpPr>
          <p:cNvPr id="52" name="bks-1464">
            <a:extLst xmlns:a="http://schemas.openxmlformats.org/drawingml/2006/main">
              <a:ext uri="{FF2B5EF4-FFF2-40B4-BE49-F238E27FC236}">
                <a16:creationId xmlns:a16="http://schemas.microsoft.com/office/drawing/2014/main" id="{058D54FF-D3EA-4FAC-9A2A-AB8B01940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53" name="bks-1465">
            <a:extLst xmlns:a="http://schemas.openxmlformats.org/drawingml/2006/main">
              <a:ext uri="{FF2B5EF4-FFF2-40B4-BE49-F238E27FC236}">
                <a16:creationId xmlns:a16="http://schemas.microsoft.com/office/drawing/2014/main" id="{99C53E17-7135-4318-B049-79E83A8B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BKS-0196</a:t>
            </a:r>
          </a:p>
        </p:txBody>
      </p:sp>
      <p:sp>
        <p:nvSpPr>
          <p:cNvPr id="54" name="bks-1466">
            <a:extLst xmlns:a="http://schemas.openxmlformats.org/drawingml/2006/main">
              <a:ext uri="{FF2B5EF4-FFF2-40B4-BE49-F238E27FC236}">
                <a16:creationId xmlns:a16="http://schemas.microsoft.com/office/drawing/2014/main" id="{2E8EA2DF-7230-42AC-89BC-7CD65EE04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Консолидация_стран_Презен…</a:t>
            </a:r>
          </a:p>
        </p:txBody>
      </p:sp>
      <p:sp>
        <p:nvSpPr>
          <p:cNvPr id="55" name="bks-1467">
            <a:extLst xmlns:a="http://schemas.openxmlformats.org/drawingml/2006/main">
              <a:ext uri="{FF2B5EF4-FFF2-40B4-BE49-F238E27FC236}">
                <a16:creationId xmlns:a16="http://schemas.microsoft.com/office/drawing/2014/main" id="{C36FC09C-4099-47B9-8DF7-86786193F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56" name="bks-1468">
            <a:extLst xmlns:a="http://schemas.openxmlformats.org/drawingml/2006/main">
              <a:ext uri="{FF2B5EF4-FFF2-40B4-BE49-F238E27FC236}">
                <a16:creationId xmlns:a16="http://schemas.microsoft.com/office/drawing/2014/main" id="{67C3FE45-00BC-4886-88D7-4463E750D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BKS-0197</a:t>
            </a:r>
          </a:p>
        </p:txBody>
      </p:sp>
      <p:sp>
        <p:nvSpPr>
          <p:cNvPr id="57" name="bks-1469">
            <a:extLst xmlns:a="http://schemas.openxmlformats.org/drawingml/2006/main">
              <a:ext uri="{FF2B5EF4-FFF2-40B4-BE49-F238E27FC236}">
                <a16:creationId xmlns:a16="http://schemas.microsoft.com/office/drawing/2014/main" id="{0151892B-5DB4-4864-A64F-FEC9F7950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Консолидация_стран_Страте…</a:t>
            </a:r>
          </a:p>
        </p:txBody>
      </p:sp>
      <p:sp>
        <p:nvSpPr>
          <p:cNvPr id="58" name="bks-1470">
            <a:extLst xmlns:a="http://schemas.openxmlformats.org/drawingml/2006/main">
              <a:ext uri="{FF2B5EF4-FFF2-40B4-BE49-F238E27FC236}">
                <a16:creationId xmlns:a16="http://schemas.microsoft.com/office/drawing/2014/main" id="{B0920963-EA56-403E-8298-3E518E83C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59" name="bks-1471">
            <a:extLst xmlns:a="http://schemas.openxmlformats.org/drawingml/2006/main">
              <a:ext uri="{FF2B5EF4-FFF2-40B4-BE49-F238E27FC236}">
                <a16:creationId xmlns:a16="http://schemas.microsoft.com/office/drawing/2014/main" id="{23049E92-5DEA-4B14-AF74-3BE4C2CAF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BKS-0198</a:t>
            </a:r>
          </a:p>
        </p:txBody>
      </p:sp>
      <p:sp>
        <p:nvSpPr>
          <p:cNvPr id="60" name="bks-1472">
            <a:extLst xmlns:a="http://schemas.openxmlformats.org/drawingml/2006/main">
              <a:ext uri="{FF2B5EF4-FFF2-40B4-BE49-F238E27FC236}">
                <a16:creationId xmlns:a16="http://schemas.microsoft.com/office/drawing/2014/main" id="{7CE1E5D5-C155-4227-8997-E1EDF6FAD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Кооперативная_Биржа_Труда…</a:t>
            </a:r>
          </a:p>
        </p:txBody>
      </p:sp>
      <p:sp>
        <p:nvSpPr>
          <p:cNvPr id="61" name="bks-1473">
            <a:extLst xmlns:a="http://schemas.openxmlformats.org/drawingml/2006/main">
              <a:ext uri="{FF2B5EF4-FFF2-40B4-BE49-F238E27FC236}">
                <a16:creationId xmlns:a16="http://schemas.microsoft.com/office/drawing/2014/main" id="{A09378AF-8688-4575-AA32-0B2E498AB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  <p:sp>
        <p:nvSpPr>
          <p:cNvPr id="62" name="bks-1474">
            <a:extLst xmlns:a="http://schemas.openxmlformats.org/drawingml/2006/main">
              <a:ext uri="{FF2B5EF4-FFF2-40B4-BE49-F238E27FC236}">
                <a16:creationId xmlns:a16="http://schemas.microsoft.com/office/drawing/2014/main" id="{2E545581-C60C-4975-B3FA-1A34079AF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BKS-0199</a:t>
            </a:r>
          </a:p>
        </p:txBody>
      </p:sp>
      <p:sp>
        <p:nvSpPr>
          <p:cNvPr id="63" name="bks-1475">
            <a:extLst xmlns:a="http://schemas.openxmlformats.org/drawingml/2006/main">
              <a:ext uri="{FF2B5EF4-FFF2-40B4-BE49-F238E27FC236}">
                <a16:creationId xmlns:a16="http://schemas.microsoft.com/office/drawing/2014/main" id="{E24BEAB6-1B1C-455C-A455-0665C1D9D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Кооперативная_Биржа_Труда…</a:t>
            </a:r>
          </a:p>
        </p:txBody>
      </p:sp>
      <p:sp>
        <p:nvSpPr>
          <p:cNvPr id="64" name="bks-1476">
            <a:extLst xmlns:a="http://schemas.openxmlformats.org/drawingml/2006/main">
              <a:ext uri="{FF2B5EF4-FFF2-40B4-BE49-F238E27FC236}">
                <a16:creationId xmlns:a16="http://schemas.microsoft.com/office/drawing/2014/main" id="{0B72E315-6AB5-47B4-B667-C40CF1084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65" name="bks-1477">
            <a:extLst xmlns:a="http://schemas.openxmlformats.org/drawingml/2006/main">
              <a:ext uri="{FF2B5EF4-FFF2-40B4-BE49-F238E27FC236}">
                <a16:creationId xmlns:a16="http://schemas.microsoft.com/office/drawing/2014/main" id="{CA87C407-C681-4DFA-8F70-BC30357E6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BKS-0200</a:t>
            </a:r>
          </a:p>
        </p:txBody>
      </p:sp>
      <p:sp>
        <p:nvSpPr>
          <p:cNvPr id="66" name="bks-1478">
            <a:extLst xmlns:a="http://schemas.openxmlformats.org/drawingml/2006/main">
              <a:ext uri="{FF2B5EF4-FFF2-40B4-BE49-F238E27FC236}">
                <a16:creationId xmlns:a16="http://schemas.microsoft.com/office/drawing/2014/main" id="{4FC66EC4-8B5C-47E2-BBC5-950B0430B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Культура_Нового_уклада.do…</a:t>
            </a:r>
          </a:p>
        </p:txBody>
      </p:sp>
      <p:sp>
        <p:nvSpPr>
          <p:cNvPr id="67" name="bks-1479">
            <a:extLst xmlns:a="http://schemas.openxmlformats.org/drawingml/2006/main">
              <a:ext uri="{FF2B5EF4-FFF2-40B4-BE49-F238E27FC236}">
                <a16:creationId xmlns:a16="http://schemas.microsoft.com/office/drawing/2014/main" id="{EA05A750-CD28-44BC-9B8F-5D9E82A6B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</p:spTree>
    <p:extLst>
      <p:ext uri="{BB962C8B-B14F-4D97-AF65-F5344CB8AC3E}">
        <p14:creationId xmlns:p14="http://schemas.microsoft.com/office/powerpoint/2010/main" val="1727163215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480">
            <a:extLst xmlns:a="http://schemas.openxmlformats.org/drawingml/2006/main">
              <a:ext uri="{FF2B5EF4-FFF2-40B4-BE49-F238E27FC236}">
                <a16:creationId xmlns:a16="http://schemas.microsoft.com/office/drawing/2014/main" id="{25D8D21F-C081-47CE-86D0-4D62DC1C7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481">
            <a:extLst xmlns:a="http://schemas.openxmlformats.org/drawingml/2006/main">
              <a:ext uri="{FF2B5EF4-FFF2-40B4-BE49-F238E27FC236}">
                <a16:creationId xmlns:a16="http://schemas.microsoft.com/office/drawing/2014/main" id="{0407A986-D2CE-45FF-BDEA-4D115233F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39</a:t>
            </a:r>
          </a:p>
        </p:txBody>
      </p:sp>
      <p:sp>
        <p:nvSpPr>
          <p:cNvPr id="3" name="bks-1482">
            <a:extLst xmlns:a="http://schemas.openxmlformats.org/drawingml/2006/main">
              <a:ext uri="{FF2B5EF4-FFF2-40B4-BE49-F238E27FC236}">
                <a16:creationId xmlns:a16="http://schemas.microsoft.com/office/drawing/2014/main" id="{A2DF3AA5-70F6-4F69-AE14-42153638A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201–220</a:t>
            </a:r>
          </a:p>
        </p:txBody>
      </p:sp>
      <p:sp>
        <p:nvSpPr>
          <p:cNvPr id="4" name="bks-1483">
            <a:extLst xmlns:a="http://schemas.openxmlformats.org/drawingml/2006/main">
              <a:ext uri="{FF2B5EF4-FFF2-40B4-BE49-F238E27FC236}">
                <a16:creationId xmlns:a16="http://schemas.microsoft.com/office/drawing/2014/main" id="{474ACDE7-4714-410D-96E4-575BED1CA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484">
            <a:extLst xmlns:a="http://schemas.openxmlformats.org/drawingml/2006/main">
              <a:ext uri="{FF2B5EF4-FFF2-40B4-BE49-F238E27FC236}">
                <a16:creationId xmlns:a16="http://schemas.microsoft.com/office/drawing/2014/main" id="{383448A9-158E-4683-8D2A-7DF5B0FA1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485">
            <a:extLst xmlns:a="http://schemas.openxmlformats.org/drawingml/2006/main">
              <a:ext uri="{FF2B5EF4-FFF2-40B4-BE49-F238E27FC236}">
                <a16:creationId xmlns:a16="http://schemas.microsoft.com/office/drawing/2014/main" id="{598206F3-810E-42C4-9D49-ED7C2DD11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486">
            <a:extLst xmlns:a="http://schemas.openxmlformats.org/drawingml/2006/main">
              <a:ext uri="{FF2B5EF4-FFF2-40B4-BE49-F238E27FC236}">
                <a16:creationId xmlns:a16="http://schemas.microsoft.com/office/drawing/2014/main" id="{68A50DDC-72C1-4541-A60D-EBEC736BE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39</a:t>
            </a:r>
          </a:p>
        </p:txBody>
      </p:sp>
      <p:sp>
        <p:nvSpPr>
          <p:cNvPr id="8" name="bks-1487">
            <a:extLst xmlns:a="http://schemas.openxmlformats.org/drawingml/2006/main">
              <a:ext uri="{FF2B5EF4-FFF2-40B4-BE49-F238E27FC236}">
                <a16:creationId xmlns:a16="http://schemas.microsoft.com/office/drawing/2014/main" id="{0DEA74BD-EEB9-4D55-A63A-6BADE2B0E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BKS-0201</a:t>
            </a:r>
          </a:p>
        </p:txBody>
      </p:sp>
      <p:sp>
        <p:nvSpPr>
          <p:cNvPr id="9" name="bks-1488">
            <a:extLst xmlns:a="http://schemas.openxmlformats.org/drawingml/2006/main">
              <a:ext uri="{FF2B5EF4-FFF2-40B4-BE49-F238E27FC236}">
                <a16:creationId xmlns:a16="http://schemas.microsoft.com/office/drawing/2014/main" id="{F382D462-096C-4881-8449-218D67ECC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Культура_Нового_уклада.pp…</a:t>
            </a:r>
          </a:p>
        </p:txBody>
      </p:sp>
      <p:sp>
        <p:nvSpPr>
          <p:cNvPr id="10" name="bks-1489">
            <a:extLst xmlns:a="http://schemas.openxmlformats.org/drawingml/2006/main">
              <a:ext uri="{FF2B5EF4-FFF2-40B4-BE49-F238E27FC236}">
                <a16:creationId xmlns:a16="http://schemas.microsoft.com/office/drawing/2014/main" id="{B25F213D-1E57-4F8E-A643-20EE0850D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11" name="bks-1490">
            <a:extLst xmlns:a="http://schemas.openxmlformats.org/drawingml/2006/main">
              <a:ext uri="{FF2B5EF4-FFF2-40B4-BE49-F238E27FC236}">
                <a16:creationId xmlns:a16="http://schemas.microsoft.com/office/drawing/2014/main" id="{1CB51165-1BAB-4236-95CF-1A97A7484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BKS-0202</a:t>
            </a:r>
          </a:p>
        </p:txBody>
      </p:sp>
      <p:sp>
        <p:nvSpPr>
          <p:cNvPr id="12" name="bks-1491">
            <a:extLst xmlns:a="http://schemas.openxmlformats.org/drawingml/2006/main">
              <a:ext uri="{FF2B5EF4-FFF2-40B4-BE49-F238E27FC236}">
                <a16:creationId xmlns:a16="http://schemas.microsoft.com/office/drawing/2014/main" id="{E41D5E70-FC8C-4CBF-82FC-031706337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Личные_и_именные_фонды_ЕГ…</a:t>
            </a:r>
          </a:p>
        </p:txBody>
      </p:sp>
      <p:sp>
        <p:nvSpPr>
          <p:cNvPr id="13" name="bks-1492">
            <a:extLst xmlns:a="http://schemas.openxmlformats.org/drawingml/2006/main">
              <a:ext uri="{FF2B5EF4-FFF2-40B4-BE49-F238E27FC236}">
                <a16:creationId xmlns:a16="http://schemas.microsoft.com/office/drawing/2014/main" id="{CD547D2D-2DB7-4FD3-B57A-0F21D8B11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14" name="bks-1493">
            <a:extLst xmlns:a="http://schemas.openxmlformats.org/drawingml/2006/main">
              <a:ext uri="{FF2B5EF4-FFF2-40B4-BE49-F238E27FC236}">
                <a16:creationId xmlns:a16="http://schemas.microsoft.com/office/drawing/2014/main" id="{E7667CF4-DE09-4444-9D53-2C249D346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BKS-0203</a:t>
            </a:r>
          </a:p>
        </p:txBody>
      </p:sp>
      <p:sp>
        <p:nvSpPr>
          <p:cNvPr id="15" name="bks-1494">
            <a:extLst xmlns:a="http://schemas.openxmlformats.org/drawingml/2006/main">
              <a:ext uri="{FF2B5EF4-FFF2-40B4-BE49-F238E27FC236}">
                <a16:creationId xmlns:a16="http://schemas.microsoft.com/office/drawing/2014/main" id="{CEB64C8D-7D64-4434-8213-178916B7C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Личные_и_именные_фонды_ЕГ…</a:t>
            </a:r>
          </a:p>
        </p:txBody>
      </p:sp>
      <p:sp>
        <p:nvSpPr>
          <p:cNvPr id="16" name="bks-1495">
            <a:extLst xmlns:a="http://schemas.openxmlformats.org/drawingml/2006/main">
              <a:ext uri="{FF2B5EF4-FFF2-40B4-BE49-F238E27FC236}">
                <a16:creationId xmlns:a16="http://schemas.microsoft.com/office/drawing/2014/main" id="{9A49C93D-3839-4ECF-B9FC-9E1814238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17" name="bks-1496">
            <a:extLst xmlns:a="http://schemas.openxmlformats.org/drawingml/2006/main">
              <a:ext uri="{FF2B5EF4-FFF2-40B4-BE49-F238E27FC236}">
                <a16:creationId xmlns:a16="http://schemas.microsoft.com/office/drawing/2014/main" id="{DA648EA2-D3A0-4100-9EF3-228F8DB53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BKS-0204</a:t>
            </a:r>
          </a:p>
        </p:txBody>
      </p:sp>
      <p:sp>
        <p:nvSpPr>
          <p:cNvPr id="18" name="bks-1497">
            <a:extLst xmlns:a="http://schemas.openxmlformats.org/drawingml/2006/main">
              <a:ext uri="{FF2B5EF4-FFF2-40B4-BE49-F238E27FC236}">
                <a16:creationId xmlns:a16="http://schemas.microsoft.com/office/drawing/2014/main" id="{C1FF760E-A5DB-4723-B9AD-5AA99DE91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Материаловедение_2_0_Реес…</a:t>
            </a:r>
          </a:p>
        </p:txBody>
      </p:sp>
      <p:sp>
        <p:nvSpPr>
          <p:cNvPr id="19" name="bks-1498">
            <a:extLst xmlns:a="http://schemas.openxmlformats.org/drawingml/2006/main">
              <a:ext uri="{FF2B5EF4-FFF2-40B4-BE49-F238E27FC236}">
                <a16:creationId xmlns:a16="http://schemas.microsoft.com/office/drawing/2014/main" id="{2B71784C-441D-4DFE-BC62-E20E7AECF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20" name="bks-1499">
            <a:extLst xmlns:a="http://schemas.openxmlformats.org/drawingml/2006/main">
              <a:ext uri="{FF2B5EF4-FFF2-40B4-BE49-F238E27FC236}">
                <a16:creationId xmlns:a16="http://schemas.microsoft.com/office/drawing/2014/main" id="{0A983466-E2F1-4982-9069-14CD69A0E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BKS-0205</a:t>
            </a:r>
          </a:p>
        </p:txBody>
      </p:sp>
      <p:sp>
        <p:nvSpPr>
          <p:cNvPr id="21" name="bks-1500">
            <a:extLst xmlns:a="http://schemas.openxmlformats.org/drawingml/2006/main">
              <a:ext uri="{FF2B5EF4-FFF2-40B4-BE49-F238E27FC236}">
                <a16:creationId xmlns:a16="http://schemas.microsoft.com/office/drawing/2014/main" id="{FF3A9C79-43A8-4E56-90D3-20F9940FD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Материаловедение_2_0_Реес…</a:t>
            </a:r>
          </a:p>
        </p:txBody>
      </p:sp>
      <p:sp>
        <p:nvSpPr>
          <p:cNvPr id="22" name="bks-1501">
            <a:extLst xmlns:a="http://schemas.openxmlformats.org/drawingml/2006/main">
              <a:ext uri="{FF2B5EF4-FFF2-40B4-BE49-F238E27FC236}">
                <a16:creationId xmlns:a16="http://schemas.microsoft.com/office/drawing/2014/main" id="{CB8A045F-2618-4631-8255-3AE9E3755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F04</a:t>
            </a:r>
          </a:p>
        </p:txBody>
      </p:sp>
      <p:sp>
        <p:nvSpPr>
          <p:cNvPr id="23" name="bks-1502">
            <a:extLst xmlns:a="http://schemas.openxmlformats.org/drawingml/2006/main">
              <a:ext uri="{FF2B5EF4-FFF2-40B4-BE49-F238E27FC236}">
                <a16:creationId xmlns:a16="http://schemas.microsoft.com/office/drawing/2014/main" id="{DB596C79-44B3-4123-B9DB-D6D4A3D43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BKS-0206</a:t>
            </a:r>
          </a:p>
        </p:txBody>
      </p:sp>
      <p:sp>
        <p:nvSpPr>
          <p:cNvPr id="24" name="bks-1503">
            <a:extLst xmlns:a="http://schemas.openxmlformats.org/drawingml/2006/main">
              <a:ext uri="{FF2B5EF4-FFF2-40B4-BE49-F238E27FC236}">
                <a16:creationId xmlns:a16="http://schemas.microsoft.com/office/drawing/2014/main" id="{DE5A054F-38F6-47F2-B355-8A774101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Материаловедение_2_0_Реес…</a:t>
            </a:r>
          </a:p>
        </p:txBody>
      </p:sp>
      <p:sp>
        <p:nvSpPr>
          <p:cNvPr id="25" name="bks-1504">
            <a:extLst xmlns:a="http://schemas.openxmlformats.org/drawingml/2006/main">
              <a:ext uri="{FF2B5EF4-FFF2-40B4-BE49-F238E27FC236}">
                <a16:creationId xmlns:a16="http://schemas.microsoft.com/office/drawing/2014/main" id="{A8E9F0D1-D84A-4F0C-9D7D-69C736A87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26" name="bks-1505">
            <a:extLst xmlns:a="http://schemas.openxmlformats.org/drawingml/2006/main">
              <a:ext uri="{FF2B5EF4-FFF2-40B4-BE49-F238E27FC236}">
                <a16:creationId xmlns:a16="http://schemas.microsoft.com/office/drawing/2014/main" id="{19A6ECDF-4BE2-4491-87FE-BA68F62D7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BKS-0207</a:t>
            </a:r>
          </a:p>
        </p:txBody>
      </p:sp>
      <p:sp>
        <p:nvSpPr>
          <p:cNvPr id="27" name="bks-1506">
            <a:extLst xmlns:a="http://schemas.openxmlformats.org/drawingml/2006/main">
              <a:ext uri="{FF2B5EF4-FFF2-40B4-BE49-F238E27FC236}">
                <a16:creationId xmlns:a16="http://schemas.microsoft.com/office/drawing/2014/main" id="{AAA6070E-0F70-4382-82BA-F98E2D1F5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Материаловедение_и_трансп…</a:t>
            </a:r>
          </a:p>
        </p:txBody>
      </p:sp>
      <p:sp>
        <p:nvSpPr>
          <p:cNvPr id="28" name="bks-1507">
            <a:extLst xmlns:a="http://schemas.openxmlformats.org/drawingml/2006/main">
              <a:ext uri="{FF2B5EF4-FFF2-40B4-BE49-F238E27FC236}">
                <a16:creationId xmlns:a16="http://schemas.microsoft.com/office/drawing/2014/main" id="{D4EEC6B7-1668-4CB9-BF3C-DA736BE37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29" name="bks-1508">
            <a:extLst xmlns:a="http://schemas.openxmlformats.org/drawingml/2006/main">
              <a:ext uri="{FF2B5EF4-FFF2-40B4-BE49-F238E27FC236}">
                <a16:creationId xmlns:a16="http://schemas.microsoft.com/office/drawing/2014/main" id="{C94EF53D-DB94-42EF-B2D2-E602A230F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BKS-0208</a:t>
            </a:r>
          </a:p>
        </p:txBody>
      </p:sp>
      <p:sp>
        <p:nvSpPr>
          <p:cNvPr id="30" name="bks-1509">
            <a:extLst xmlns:a="http://schemas.openxmlformats.org/drawingml/2006/main">
              <a:ext uri="{FF2B5EF4-FFF2-40B4-BE49-F238E27FC236}">
                <a16:creationId xmlns:a16="http://schemas.microsoft.com/office/drawing/2014/main" id="{FCFE7954-6B54-4A54-8365-3F9273770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МАТЕРИАЛОВЕДЕНИЕ_керамика…</a:t>
            </a:r>
          </a:p>
        </p:txBody>
      </p:sp>
      <p:sp>
        <p:nvSpPr>
          <p:cNvPr id="31" name="bks-1510">
            <a:extLst xmlns:a="http://schemas.openxmlformats.org/drawingml/2006/main">
              <a:ext uri="{FF2B5EF4-FFF2-40B4-BE49-F238E27FC236}">
                <a16:creationId xmlns:a16="http://schemas.microsoft.com/office/drawing/2014/main" id="{46C34FAF-CC74-48EF-B37C-021CECAD3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32" name="bks-1511">
            <a:extLst xmlns:a="http://schemas.openxmlformats.org/drawingml/2006/main">
              <a:ext uri="{FF2B5EF4-FFF2-40B4-BE49-F238E27FC236}">
                <a16:creationId xmlns:a16="http://schemas.microsoft.com/office/drawing/2014/main" id="{920EB864-B824-4228-8951-B2927EB48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BKS-0209</a:t>
            </a:r>
          </a:p>
        </p:txBody>
      </p:sp>
      <p:sp>
        <p:nvSpPr>
          <p:cNvPr id="33" name="bks-1512">
            <a:extLst xmlns:a="http://schemas.openxmlformats.org/drawingml/2006/main">
              <a:ext uri="{FF2B5EF4-FFF2-40B4-BE49-F238E27FC236}">
                <a16:creationId xmlns:a16="http://schemas.microsoft.com/office/drawing/2014/main" id="{CF2BD679-D8C9-4029-9011-03CEA00C8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МАТЕРИАЛОВЕДЕНИЕ_керамика…</a:t>
            </a:r>
          </a:p>
        </p:txBody>
      </p:sp>
      <p:sp>
        <p:nvSpPr>
          <p:cNvPr id="34" name="bks-1513">
            <a:extLst xmlns:a="http://schemas.openxmlformats.org/drawingml/2006/main">
              <a:ext uri="{FF2B5EF4-FFF2-40B4-BE49-F238E27FC236}">
                <a16:creationId xmlns:a16="http://schemas.microsoft.com/office/drawing/2014/main" id="{D9B2B8C7-C580-4A46-B9C3-6BCA15C31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35" name="bks-1514">
            <a:extLst xmlns:a="http://schemas.openxmlformats.org/drawingml/2006/main">
              <a:ext uri="{FF2B5EF4-FFF2-40B4-BE49-F238E27FC236}">
                <a16:creationId xmlns:a16="http://schemas.microsoft.com/office/drawing/2014/main" id="{F0FC11D0-1258-4892-8B7C-3DD6079FE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BKS-0210</a:t>
            </a:r>
          </a:p>
        </p:txBody>
      </p:sp>
      <p:sp>
        <p:nvSpPr>
          <p:cNvPr id="36" name="bks-1515">
            <a:extLst xmlns:a="http://schemas.openxmlformats.org/drawingml/2006/main">
              <a:ext uri="{FF2B5EF4-FFF2-40B4-BE49-F238E27FC236}">
                <a16:creationId xmlns:a16="http://schemas.microsoft.com/office/drawing/2014/main" id="{434FAC25-69CA-49C5-A15C-EEC90602F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МАТЕРИАЛОВЕДЕНИЕ_керамика…</a:t>
            </a:r>
          </a:p>
        </p:txBody>
      </p:sp>
      <p:sp>
        <p:nvSpPr>
          <p:cNvPr id="37" name="bks-1516">
            <a:extLst xmlns:a="http://schemas.openxmlformats.org/drawingml/2006/main">
              <a:ext uri="{FF2B5EF4-FFF2-40B4-BE49-F238E27FC236}">
                <a16:creationId xmlns:a16="http://schemas.microsoft.com/office/drawing/2014/main" id="{C93C7C9E-9B75-400C-AF7C-E77465192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38" name="bks-1517">
            <a:extLst xmlns:a="http://schemas.openxmlformats.org/drawingml/2006/main">
              <a:ext uri="{FF2B5EF4-FFF2-40B4-BE49-F238E27FC236}">
                <a16:creationId xmlns:a16="http://schemas.microsoft.com/office/drawing/2014/main" id="{B464C778-6630-4B88-B94B-1728BCFCC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BKS-0211</a:t>
            </a:r>
          </a:p>
        </p:txBody>
      </p:sp>
      <p:sp>
        <p:nvSpPr>
          <p:cNvPr id="39" name="bks-1518">
            <a:extLst xmlns:a="http://schemas.openxmlformats.org/drawingml/2006/main">
              <a:ext uri="{FF2B5EF4-FFF2-40B4-BE49-F238E27FC236}">
                <a16:creationId xmlns:a16="http://schemas.microsoft.com/office/drawing/2014/main" id="{248B4DA5-D328-4540-B0F2-32E6A2DA0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МАТЕРИАЛОВЕДЕНИЕ_керамика…</a:t>
            </a:r>
          </a:p>
        </p:txBody>
      </p:sp>
      <p:sp>
        <p:nvSpPr>
          <p:cNvPr id="40" name="bks-1519">
            <a:extLst xmlns:a="http://schemas.openxmlformats.org/drawingml/2006/main">
              <a:ext uri="{FF2B5EF4-FFF2-40B4-BE49-F238E27FC236}">
                <a16:creationId xmlns:a16="http://schemas.microsoft.com/office/drawing/2014/main" id="{ADC6ADD6-CF41-4735-8F90-532A533B4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41" name="bks-1520">
            <a:extLst xmlns:a="http://schemas.openxmlformats.org/drawingml/2006/main">
              <a:ext uri="{FF2B5EF4-FFF2-40B4-BE49-F238E27FC236}">
                <a16:creationId xmlns:a16="http://schemas.microsoft.com/office/drawing/2014/main" id="{10527978-A882-4489-9C76-3FC571024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BKS-0212</a:t>
            </a:r>
          </a:p>
        </p:txBody>
      </p:sp>
      <p:sp>
        <p:nvSpPr>
          <p:cNvPr id="42" name="bks-1521">
            <a:extLst xmlns:a="http://schemas.openxmlformats.org/drawingml/2006/main">
              <a:ext uri="{FF2B5EF4-FFF2-40B4-BE49-F238E27FC236}">
                <a16:creationId xmlns:a16="http://schemas.microsoft.com/office/drawing/2014/main" id="{3C82625B-8967-4422-B610-50632225E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Материаловедение_СКФЭ_кер…</a:t>
            </a:r>
          </a:p>
        </p:txBody>
      </p:sp>
      <p:sp>
        <p:nvSpPr>
          <p:cNvPr id="43" name="bks-1522">
            <a:extLst xmlns:a="http://schemas.openxmlformats.org/drawingml/2006/main">
              <a:ext uri="{FF2B5EF4-FFF2-40B4-BE49-F238E27FC236}">
                <a16:creationId xmlns:a16="http://schemas.microsoft.com/office/drawing/2014/main" id="{FFCE9FA0-9A2A-45F2-BA3E-7995E44C5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44" name="bks-1523">
            <a:extLst xmlns:a="http://schemas.openxmlformats.org/drawingml/2006/main">
              <a:ext uri="{FF2B5EF4-FFF2-40B4-BE49-F238E27FC236}">
                <a16:creationId xmlns:a16="http://schemas.microsoft.com/office/drawing/2014/main" id="{59B890AB-E1D4-4641-83D1-10B6AFD1F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BKS-0213</a:t>
            </a:r>
          </a:p>
        </p:txBody>
      </p:sp>
      <p:sp>
        <p:nvSpPr>
          <p:cNvPr id="45" name="bks-1524">
            <a:extLst xmlns:a="http://schemas.openxmlformats.org/drawingml/2006/main">
              <a:ext uri="{FF2B5EF4-FFF2-40B4-BE49-F238E27FC236}">
                <a16:creationId xmlns:a16="http://schemas.microsoft.com/office/drawing/2014/main" id="{0690763E-2D96-4A5F-A66E-60F1C1A2C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МЕСТО_единая_система_хран…</a:t>
            </a:r>
          </a:p>
        </p:txBody>
      </p:sp>
      <p:sp>
        <p:nvSpPr>
          <p:cNvPr id="46" name="bks-1525">
            <a:extLst xmlns:a="http://schemas.openxmlformats.org/drawingml/2006/main">
              <a:ext uri="{FF2B5EF4-FFF2-40B4-BE49-F238E27FC236}">
                <a16:creationId xmlns:a16="http://schemas.microsoft.com/office/drawing/2014/main" id="{B223001E-1122-4EE8-B3B9-528727E9E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47" name="bks-1526">
            <a:extLst xmlns:a="http://schemas.openxmlformats.org/drawingml/2006/main">
              <a:ext uri="{FF2B5EF4-FFF2-40B4-BE49-F238E27FC236}">
                <a16:creationId xmlns:a16="http://schemas.microsoft.com/office/drawing/2014/main" id="{D0560E32-8CA8-491D-ACE8-B8E5FCF1E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BKS-0214</a:t>
            </a:r>
          </a:p>
        </p:txBody>
      </p:sp>
      <p:sp>
        <p:nvSpPr>
          <p:cNvPr id="48" name="bks-1527">
            <a:extLst xmlns:a="http://schemas.openxmlformats.org/drawingml/2006/main">
              <a:ext uri="{FF2B5EF4-FFF2-40B4-BE49-F238E27FC236}">
                <a16:creationId xmlns:a16="http://schemas.microsoft.com/office/drawing/2014/main" id="{C8E511C9-B79B-4FA6-8CD0-50456139A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МЕСТО_единая_система_хран…</a:t>
            </a:r>
          </a:p>
        </p:txBody>
      </p:sp>
      <p:sp>
        <p:nvSpPr>
          <p:cNvPr id="49" name="bks-1528">
            <a:extLst xmlns:a="http://schemas.openxmlformats.org/drawingml/2006/main">
              <a:ext uri="{FF2B5EF4-FFF2-40B4-BE49-F238E27FC236}">
                <a16:creationId xmlns:a16="http://schemas.microsoft.com/office/drawing/2014/main" id="{EA956219-AE27-4E53-B9F7-9DA2D9E91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50" name="bks-1529">
            <a:extLst xmlns:a="http://schemas.openxmlformats.org/drawingml/2006/main">
              <a:ext uri="{FF2B5EF4-FFF2-40B4-BE49-F238E27FC236}">
                <a16:creationId xmlns:a16="http://schemas.microsoft.com/office/drawing/2014/main" id="{8AB5601D-1870-4BB2-8D6B-76593F144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BKS-0215</a:t>
            </a:r>
          </a:p>
        </p:txBody>
      </p:sp>
      <p:sp>
        <p:nvSpPr>
          <p:cNvPr id="51" name="bks-1530">
            <a:extLst xmlns:a="http://schemas.openxmlformats.org/drawingml/2006/main">
              <a:ext uri="{FF2B5EF4-FFF2-40B4-BE49-F238E27FC236}">
                <a16:creationId xmlns:a16="http://schemas.microsoft.com/office/drawing/2014/main" id="{4A471545-76CF-4911-A72A-46D8D939A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Мир_без_границ_продвижени…</a:t>
            </a:r>
          </a:p>
        </p:txBody>
      </p:sp>
      <p:sp>
        <p:nvSpPr>
          <p:cNvPr id="52" name="bks-1531">
            <a:extLst xmlns:a="http://schemas.openxmlformats.org/drawingml/2006/main">
              <a:ext uri="{FF2B5EF4-FFF2-40B4-BE49-F238E27FC236}">
                <a16:creationId xmlns:a16="http://schemas.microsoft.com/office/drawing/2014/main" id="{67FC26A2-2CBD-439D-9813-9575848BA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53" name="bks-1532">
            <a:extLst xmlns:a="http://schemas.openxmlformats.org/drawingml/2006/main">
              <a:ext uri="{FF2B5EF4-FFF2-40B4-BE49-F238E27FC236}">
                <a16:creationId xmlns:a16="http://schemas.microsoft.com/office/drawing/2014/main" id="{2D1BE60E-822E-43D5-A001-2A1C7EDA6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BKS-0216</a:t>
            </a:r>
          </a:p>
        </p:txBody>
      </p:sp>
      <p:sp>
        <p:nvSpPr>
          <p:cNvPr id="54" name="bks-1533">
            <a:extLst xmlns:a="http://schemas.openxmlformats.org/drawingml/2006/main">
              <a:ext uri="{FF2B5EF4-FFF2-40B4-BE49-F238E27FC236}">
                <a16:creationId xmlns:a16="http://schemas.microsoft.com/office/drawing/2014/main" id="{4223DED1-6445-4A1C-A987-7A7E14778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Мир_без_границ_продвижени…</a:t>
            </a:r>
          </a:p>
        </p:txBody>
      </p:sp>
      <p:sp>
        <p:nvSpPr>
          <p:cNvPr id="55" name="bks-1534">
            <a:extLst xmlns:a="http://schemas.openxmlformats.org/drawingml/2006/main">
              <a:ext uri="{FF2B5EF4-FFF2-40B4-BE49-F238E27FC236}">
                <a16:creationId xmlns:a16="http://schemas.microsoft.com/office/drawing/2014/main" id="{17BC6EA8-754F-48F2-AEA9-9C4A3A3EA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F11</a:t>
            </a:r>
          </a:p>
        </p:txBody>
      </p:sp>
      <p:sp>
        <p:nvSpPr>
          <p:cNvPr id="56" name="bks-1535">
            <a:extLst xmlns:a="http://schemas.openxmlformats.org/drawingml/2006/main">
              <a:ext uri="{FF2B5EF4-FFF2-40B4-BE49-F238E27FC236}">
                <a16:creationId xmlns:a16="http://schemas.microsoft.com/office/drawing/2014/main" id="{CE7D4014-5547-4200-9AA5-F5CC37B06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BKS-0217</a:t>
            </a:r>
          </a:p>
        </p:txBody>
      </p:sp>
      <p:sp>
        <p:nvSpPr>
          <p:cNvPr id="57" name="bks-1536">
            <a:extLst xmlns:a="http://schemas.openxmlformats.org/drawingml/2006/main">
              <a:ext uri="{FF2B5EF4-FFF2-40B4-BE49-F238E27FC236}">
                <a16:creationId xmlns:a16="http://schemas.microsoft.com/office/drawing/2014/main" id="{CEF030D7-1039-401D-96CF-A12CD1044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Мир_без_границ_продвижени…</a:t>
            </a:r>
          </a:p>
        </p:txBody>
      </p:sp>
      <p:sp>
        <p:nvSpPr>
          <p:cNvPr id="58" name="bks-1537">
            <a:extLst xmlns:a="http://schemas.openxmlformats.org/drawingml/2006/main">
              <a:ext uri="{FF2B5EF4-FFF2-40B4-BE49-F238E27FC236}">
                <a16:creationId xmlns:a16="http://schemas.microsoft.com/office/drawing/2014/main" id="{6FD4FA2D-B59F-4024-9E1D-F7DACB2AB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59" name="bks-1538">
            <a:extLst xmlns:a="http://schemas.openxmlformats.org/drawingml/2006/main">
              <a:ext uri="{FF2B5EF4-FFF2-40B4-BE49-F238E27FC236}">
                <a16:creationId xmlns:a16="http://schemas.microsoft.com/office/drawing/2014/main" id="{E6D0848A-B46E-4BE0-991B-F75B572AB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BKS-0218</a:t>
            </a:r>
          </a:p>
        </p:txBody>
      </p:sp>
      <p:sp>
        <p:nvSpPr>
          <p:cNvPr id="60" name="bks-1539">
            <a:extLst xmlns:a="http://schemas.openxmlformats.org/drawingml/2006/main">
              <a:ext uri="{FF2B5EF4-FFF2-40B4-BE49-F238E27FC236}">
                <a16:creationId xmlns:a16="http://schemas.microsoft.com/office/drawing/2014/main" id="{CC23CD61-8659-4E93-9879-BA567E797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Нарративы_и_ценности_ЭКВИ…</a:t>
            </a:r>
          </a:p>
        </p:txBody>
      </p:sp>
      <p:sp>
        <p:nvSpPr>
          <p:cNvPr id="61" name="bks-1540">
            <a:extLst xmlns:a="http://schemas.openxmlformats.org/drawingml/2006/main">
              <a:ext uri="{FF2B5EF4-FFF2-40B4-BE49-F238E27FC236}">
                <a16:creationId xmlns:a16="http://schemas.microsoft.com/office/drawing/2014/main" id="{4451E156-400F-4FFA-A6AE-3E831CA50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  <p:sp>
        <p:nvSpPr>
          <p:cNvPr id="62" name="bks-1541">
            <a:extLst xmlns:a="http://schemas.openxmlformats.org/drawingml/2006/main">
              <a:ext uri="{FF2B5EF4-FFF2-40B4-BE49-F238E27FC236}">
                <a16:creationId xmlns:a16="http://schemas.microsoft.com/office/drawing/2014/main" id="{840B44EA-1ED6-4D64-8160-7348E2EF6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BKS-0219</a:t>
            </a:r>
          </a:p>
        </p:txBody>
      </p:sp>
      <p:sp>
        <p:nvSpPr>
          <p:cNvPr id="63" name="bks-1542">
            <a:extLst xmlns:a="http://schemas.openxmlformats.org/drawingml/2006/main">
              <a:ext uri="{FF2B5EF4-FFF2-40B4-BE49-F238E27FC236}">
                <a16:creationId xmlns:a16="http://schemas.microsoft.com/office/drawing/2014/main" id="{3086934E-66A8-4AA1-8E77-0E942076A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Нарративы_и_ценности_ЭКВИ…</a:t>
            </a:r>
          </a:p>
        </p:txBody>
      </p:sp>
      <p:sp>
        <p:nvSpPr>
          <p:cNvPr id="64" name="bks-1543">
            <a:extLst xmlns:a="http://schemas.openxmlformats.org/drawingml/2006/main">
              <a:ext uri="{FF2B5EF4-FFF2-40B4-BE49-F238E27FC236}">
                <a16:creationId xmlns:a16="http://schemas.microsoft.com/office/drawing/2014/main" id="{64E8C902-4448-487C-B1FA-258E02343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65" name="bks-1544">
            <a:extLst xmlns:a="http://schemas.openxmlformats.org/drawingml/2006/main">
              <a:ext uri="{FF2B5EF4-FFF2-40B4-BE49-F238E27FC236}">
                <a16:creationId xmlns:a16="http://schemas.microsoft.com/office/drawing/2014/main" id="{EFB3785F-9FC5-4AB8-929D-5362A8342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BKS-0220</a:t>
            </a:r>
          </a:p>
        </p:txBody>
      </p:sp>
      <p:sp>
        <p:nvSpPr>
          <p:cNvPr id="66" name="bks-1545">
            <a:extLst xmlns:a="http://schemas.openxmlformats.org/drawingml/2006/main">
              <a:ext uri="{FF2B5EF4-FFF2-40B4-BE49-F238E27FC236}">
                <a16:creationId xmlns:a16="http://schemas.microsoft.com/office/drawing/2014/main" id="{6CB62055-6C9C-426B-A3E1-A42EFAE09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Наука_Поля_СОЮЗ-741.docx</a:t>
            </a:r>
          </a:p>
        </p:txBody>
      </p:sp>
      <p:sp>
        <p:nvSpPr>
          <p:cNvPr id="67" name="bks-1546">
            <a:extLst xmlns:a="http://schemas.openxmlformats.org/drawingml/2006/main">
              <a:ext uri="{FF2B5EF4-FFF2-40B4-BE49-F238E27FC236}">
                <a16:creationId xmlns:a16="http://schemas.microsoft.com/office/drawing/2014/main" id="{B32D98BC-6811-4C84-9742-F051D2A7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</p:spTree>
    <p:extLst>
      <p:ext uri="{BB962C8B-B14F-4D97-AF65-F5344CB8AC3E}">
        <p14:creationId xmlns:p14="http://schemas.microsoft.com/office/powerpoint/2010/main" val="33938455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bks-57">
            <a:extLst xmlns:a="http://schemas.openxmlformats.org/drawingml/2006/main">
              <a:ext uri="{FF2B5EF4-FFF2-40B4-BE49-F238E27FC236}">
                <a16:creationId xmlns:a16="http://schemas.microsoft.com/office/drawing/2014/main" id="{B9B5FC92-AD8C-4511-AC13-B3560FA0B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58">
            <a:extLst xmlns:a="http://schemas.openxmlformats.org/drawingml/2006/main">
              <a:ext uri="{FF2B5EF4-FFF2-40B4-BE49-F238E27FC236}">
                <a16:creationId xmlns:a16="http://schemas.microsoft.com/office/drawing/2014/main" id="{2186CDC1-AE36-448F-A78D-E33A437E2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04</a:t>
            </a:r>
          </a:p>
        </p:txBody>
      </p:sp>
      <p:sp>
        <p:nvSpPr>
          <p:cNvPr id="3" name="bks-59">
            <a:extLst xmlns:a="http://schemas.openxmlformats.org/drawingml/2006/main">
              <a:ext uri="{FF2B5EF4-FFF2-40B4-BE49-F238E27FC236}">
                <a16:creationId xmlns:a16="http://schemas.microsoft.com/office/drawing/2014/main" id="{9CD14BFE-EBC9-4C75-A82E-BDA5D0160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Судьба остаётся множеством вариантов</a:t>
            </a:r>
          </a:p>
        </p:txBody>
      </p:sp>
      <p:sp>
        <p:nvSpPr>
          <p:cNvPr id="4" name="bks-60">
            <a:extLst xmlns:a="http://schemas.openxmlformats.org/drawingml/2006/main">
              <a:ext uri="{FF2B5EF4-FFF2-40B4-BE49-F238E27FC236}">
                <a16:creationId xmlns:a16="http://schemas.microsoft.com/office/drawing/2014/main" id="{B5254F9C-A9C4-4B50-8159-B28E6A648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Управление делает видимыми условия, альтернативы, последствия и возможность пересмотра</a:t>
            </a:r>
          </a:p>
        </p:txBody>
      </p:sp>
      <p:sp>
        <p:nvSpPr>
          <p:cNvPr id="5" name="bks-61">
            <a:extLst xmlns:a="http://schemas.openxmlformats.org/drawingml/2006/main">
              <a:ext uri="{FF2B5EF4-FFF2-40B4-BE49-F238E27FC236}">
                <a16:creationId xmlns:a16="http://schemas.microsoft.com/office/drawing/2014/main" id="{9DCA109E-420A-4CF7-A97A-A0D583B77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62">
            <a:extLst xmlns:a="http://schemas.openxmlformats.org/drawingml/2006/main">
              <a:ext uri="{FF2B5EF4-FFF2-40B4-BE49-F238E27FC236}">
                <a16:creationId xmlns:a16="http://schemas.microsoft.com/office/drawing/2014/main" id="{571B1215-6C43-4BD3-B4A0-E922BCE90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63">
            <a:extLst xmlns:a="http://schemas.openxmlformats.org/drawingml/2006/main">
              <a:ext uri="{FF2B5EF4-FFF2-40B4-BE49-F238E27FC236}">
                <a16:creationId xmlns:a16="http://schemas.microsoft.com/office/drawing/2014/main" id="{40D38991-220E-4766-A5F8-25D73D268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8" name="bks-64">
            <a:extLst xmlns:a="http://schemas.openxmlformats.org/drawingml/2006/main">
              <a:ext uri="{FF2B5EF4-FFF2-40B4-BE49-F238E27FC236}">
                <a16:creationId xmlns:a16="http://schemas.microsoft.com/office/drawing/2014/main" id="{1336974D-50B0-475F-AEAE-B4096CE8F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4800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6788A"/>
          </a:solidFill>
          <a:ln xmlns:a="http://schemas.openxmlformats.org/drawingml/2006/main" w="9525">
            <a:solidFill>
              <a:srgbClr val="66788A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bks-65">
            <a:extLst xmlns:a="http://schemas.openxmlformats.org/drawingml/2006/main">
              <a:ext uri="{FF2B5EF4-FFF2-40B4-BE49-F238E27FC236}">
                <a16:creationId xmlns:a16="http://schemas.microsoft.com/office/drawing/2014/main" id="{4D4F8D0F-FCB4-4AD0-A90D-78B55B236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8481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Условия</a:t>
            </a:r>
          </a:p>
        </p:txBody>
      </p:sp>
      <p:sp>
        <p:nvSpPr>
          <p:cNvPr id="10" name="bks-66">
            <a:extLst xmlns:a="http://schemas.openxmlformats.org/drawingml/2006/main">
              <a:ext uri="{FF2B5EF4-FFF2-40B4-BE49-F238E27FC236}">
                <a16:creationId xmlns:a16="http://schemas.microsoft.com/office/drawing/2014/main" id="{9F85B276-E21C-47E1-A63B-D21E45130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371850"/>
            <a:ext cx="1238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1" name="bks-67">
            <a:extLst xmlns:a="http://schemas.openxmlformats.org/drawingml/2006/main">
              <a:ext uri="{FF2B5EF4-FFF2-40B4-BE49-F238E27FC236}">
                <a16:creationId xmlns:a16="http://schemas.microsoft.com/office/drawing/2014/main" id="{CCC5C36B-E01B-42AA-B8BF-22DE62FE9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04800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2" name="bks-68">
            <a:extLst xmlns:a="http://schemas.openxmlformats.org/drawingml/2006/main">
              <a:ext uri="{FF2B5EF4-FFF2-40B4-BE49-F238E27FC236}">
                <a16:creationId xmlns:a16="http://schemas.microsoft.com/office/drawing/2014/main" id="{39113E82-4E75-4FE1-85E0-D4EDAA9CC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8481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Сигнал</a:t>
            </a:r>
          </a:p>
        </p:txBody>
      </p:sp>
      <p:sp>
        <p:nvSpPr>
          <p:cNvPr id="13" name="bks-69">
            <a:extLst xmlns:a="http://schemas.openxmlformats.org/drawingml/2006/main">
              <a:ext uri="{FF2B5EF4-FFF2-40B4-BE49-F238E27FC236}">
                <a16:creationId xmlns:a16="http://schemas.microsoft.com/office/drawing/2014/main" id="{881D3D59-D9F6-4E5D-B9BB-A71CE897C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371850"/>
            <a:ext cx="1238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bks-70">
            <a:extLst xmlns:a="http://schemas.openxmlformats.org/drawingml/2006/main">
              <a:ext uri="{FF2B5EF4-FFF2-40B4-BE49-F238E27FC236}">
                <a16:creationId xmlns:a16="http://schemas.microsoft.com/office/drawing/2014/main" id="{3C4635EC-637E-4C2C-BE21-61BAC0FE8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04800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49A9B4"/>
          </a:solidFill>
          <a:ln xmlns:a="http://schemas.openxmlformats.org/drawingml/2006/main" w="9525">
            <a:solidFill>
              <a:srgbClr val="49A9B4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" name="bks-71">
            <a:extLst xmlns:a="http://schemas.openxmlformats.org/drawingml/2006/main">
              <a:ext uri="{FF2B5EF4-FFF2-40B4-BE49-F238E27FC236}">
                <a16:creationId xmlns:a16="http://schemas.microsoft.com/office/drawing/2014/main" id="{98718D31-8BEC-48D6-A45E-AAADF1A46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8481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Сценарии</a:t>
            </a:r>
          </a:p>
        </p:txBody>
      </p:sp>
      <p:sp>
        <p:nvSpPr>
          <p:cNvPr id="16" name="bks-72">
            <a:extLst xmlns:a="http://schemas.openxmlformats.org/drawingml/2006/main">
              <a:ext uri="{FF2B5EF4-FFF2-40B4-BE49-F238E27FC236}">
                <a16:creationId xmlns:a16="http://schemas.microsoft.com/office/drawing/2014/main" id="{380560C5-D56E-4B74-A18A-DF136D23E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371850"/>
            <a:ext cx="1238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bks-73">
            <a:extLst xmlns:a="http://schemas.openxmlformats.org/drawingml/2006/main">
              <a:ext uri="{FF2B5EF4-FFF2-40B4-BE49-F238E27FC236}">
                <a16:creationId xmlns:a16="http://schemas.microsoft.com/office/drawing/2014/main" id="{7B2EBF2B-C680-4532-8141-FDDEE557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04800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8" name="bks-74">
            <a:extLst xmlns:a="http://schemas.openxmlformats.org/drawingml/2006/main">
              <a:ext uri="{FF2B5EF4-FFF2-40B4-BE49-F238E27FC236}">
                <a16:creationId xmlns:a16="http://schemas.microsoft.com/office/drawing/2014/main" id="{4C60C70F-1448-4EE6-B5C1-66FC4AE29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481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Выбор</a:t>
            </a:r>
          </a:p>
        </p:txBody>
      </p:sp>
      <p:sp>
        <p:nvSpPr>
          <p:cNvPr id="19" name="bks-75">
            <a:extLst xmlns:a="http://schemas.openxmlformats.org/drawingml/2006/main">
              <a:ext uri="{FF2B5EF4-FFF2-40B4-BE49-F238E27FC236}">
                <a16:creationId xmlns:a16="http://schemas.microsoft.com/office/drawing/2014/main" id="{8E8A3F12-201E-42D2-8325-3687D428E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371850"/>
            <a:ext cx="1238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0" name="bks-76">
            <a:extLst xmlns:a="http://schemas.openxmlformats.org/drawingml/2006/main">
              <a:ext uri="{FF2B5EF4-FFF2-40B4-BE49-F238E27FC236}">
                <a16:creationId xmlns:a16="http://schemas.microsoft.com/office/drawing/2014/main" id="{11381EE4-BFDA-4B9B-A4FA-62C2F4750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04800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1" name="bks-77">
            <a:extLst xmlns:a="http://schemas.openxmlformats.org/drawingml/2006/main">
              <a:ext uri="{FF2B5EF4-FFF2-40B4-BE49-F238E27FC236}">
                <a16:creationId xmlns:a16="http://schemas.microsoft.com/office/drawing/2014/main" id="{41163345-F792-4667-A48C-D31AB39E7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8481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Действие</a:t>
            </a:r>
          </a:p>
        </p:txBody>
      </p:sp>
      <p:sp>
        <p:nvSpPr>
          <p:cNvPr id="22" name="bks-78">
            <a:extLst xmlns:a="http://schemas.openxmlformats.org/drawingml/2006/main">
              <a:ext uri="{FF2B5EF4-FFF2-40B4-BE49-F238E27FC236}">
                <a16:creationId xmlns:a16="http://schemas.microsoft.com/office/drawing/2014/main" id="{9736B863-82D6-4AA8-A622-2D6AED8DA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371850"/>
            <a:ext cx="1238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3" name="bks-79">
            <a:extLst xmlns:a="http://schemas.openxmlformats.org/drawingml/2006/main">
              <a:ext uri="{FF2B5EF4-FFF2-40B4-BE49-F238E27FC236}">
                <a16:creationId xmlns:a16="http://schemas.microsoft.com/office/drawing/2014/main" id="{2B712B47-08AC-4BB6-BC07-D676FC919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304800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4" name="bks-80">
            <a:extLst xmlns:a="http://schemas.openxmlformats.org/drawingml/2006/main">
              <a:ext uri="{FF2B5EF4-FFF2-40B4-BE49-F238E27FC236}">
                <a16:creationId xmlns:a16="http://schemas.microsoft.com/office/drawing/2014/main" id="{9E245404-22C5-4A4E-B2EE-36A5097E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384810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Результат</a:t>
            </a:r>
          </a:p>
        </p:txBody>
      </p:sp>
      <p:sp>
        <p:nvSpPr>
          <p:cNvPr id="25" name="bks-81">
            <a:extLst xmlns:a="http://schemas.openxmlformats.org/drawingml/2006/main">
              <a:ext uri="{FF2B5EF4-FFF2-40B4-BE49-F238E27FC236}">
                <a16:creationId xmlns:a16="http://schemas.microsoft.com/office/drawing/2014/main" id="{CF0D057E-3887-4B9F-AA89-1C1F0B0C4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686050"/>
            <a:ext cx="2905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26" name="bks-82">
            <a:extLst xmlns:a="http://schemas.openxmlformats.org/drawingml/2006/main">
              <a:ext uri="{FF2B5EF4-FFF2-40B4-BE49-F238E27FC236}">
                <a16:creationId xmlns:a16="http://schemas.microsoft.com/office/drawing/2014/main" id="{07403694-5405-421B-9086-794DE8E4B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095750"/>
            <a:ext cx="29051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E8EEF5"/>
            </a:solidFill>
            <a:prstDash val="solid"/>
          </a:ln>
        </p:spPr>
      </p:sp>
      <p:sp>
        <p:nvSpPr>
          <p:cNvPr id="27" name="bks-83">
            <a:extLst xmlns:a="http://schemas.openxmlformats.org/drawingml/2006/main">
              <a:ext uri="{FF2B5EF4-FFF2-40B4-BE49-F238E27FC236}">
                <a16:creationId xmlns:a16="http://schemas.microsoft.com/office/drawing/2014/main" id="{218E9259-8BDF-43A0-A6DF-0EA6C9565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3241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0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альтернатива A</a:t>
            </a:r>
          </a:p>
        </p:txBody>
      </p:sp>
      <p:sp>
        <p:nvSpPr>
          <p:cNvPr id="28" name="bks-84">
            <a:extLst xmlns:a="http://schemas.openxmlformats.org/drawingml/2006/main">
              <a:ext uri="{FF2B5EF4-FFF2-40B4-BE49-F238E27FC236}">
                <a16:creationId xmlns:a16="http://schemas.microsoft.com/office/drawing/2014/main" id="{D625495B-9904-4454-9E49-7B59DBF9D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42386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0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альтернатива B</a:t>
            </a:r>
          </a:p>
        </p:txBody>
      </p:sp>
      <p:sp>
        <p:nvSpPr>
          <p:cNvPr id="29" name="bks-85">
            <a:extLst xmlns:a="http://schemas.openxmlformats.org/drawingml/2006/main">
              <a:ext uri="{FF2B5EF4-FFF2-40B4-BE49-F238E27FC236}">
                <a16:creationId xmlns:a16="http://schemas.microsoft.com/office/drawing/2014/main" id="{3F8998A2-9EFD-4926-80EE-5362B0F41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219700"/>
            <a:ext cx="90297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30" name="bks-86">
            <a:extLst xmlns:a="http://schemas.openxmlformats.org/drawingml/2006/main">
              <a:ext uri="{FF2B5EF4-FFF2-40B4-BE49-F238E27FC236}">
                <a16:creationId xmlns:a16="http://schemas.microsoft.com/office/drawing/2014/main" id="{CA106BAC-57BC-4AF6-91F1-866244913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219700"/>
            <a:ext cx="66675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31" name="bks-87">
            <a:extLst xmlns:a="http://schemas.openxmlformats.org/drawingml/2006/main">
              <a:ext uri="{FF2B5EF4-FFF2-40B4-BE49-F238E27FC236}">
                <a16:creationId xmlns:a16="http://schemas.microsoft.com/office/drawing/2014/main" id="{996AF30E-4EE5-45F4-8E90-B9C66116F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5295900"/>
            <a:ext cx="8724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8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Свобода выбора требует информации, полномочия, защиты от принуждения и права пересмотреть решение.</a:t>
            </a:r>
          </a:p>
        </p:txBody>
      </p:sp>
    </p:spTree>
    <p:extLst>
      <p:ext uri="{BB962C8B-B14F-4D97-AF65-F5344CB8AC3E}">
        <p14:creationId xmlns:p14="http://schemas.microsoft.com/office/powerpoint/2010/main" val="911109986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547">
            <a:extLst xmlns:a="http://schemas.openxmlformats.org/drawingml/2006/main">
              <a:ext uri="{FF2B5EF4-FFF2-40B4-BE49-F238E27FC236}">
                <a16:creationId xmlns:a16="http://schemas.microsoft.com/office/drawing/2014/main" id="{A0E19D08-7EF9-4F8B-9D3F-DC136AAF6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548">
            <a:extLst xmlns:a="http://schemas.openxmlformats.org/drawingml/2006/main">
              <a:ext uri="{FF2B5EF4-FFF2-40B4-BE49-F238E27FC236}">
                <a16:creationId xmlns:a16="http://schemas.microsoft.com/office/drawing/2014/main" id="{76ED230D-BE5E-48D7-ADCE-62DD687CD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40</a:t>
            </a:r>
          </a:p>
        </p:txBody>
      </p:sp>
      <p:sp>
        <p:nvSpPr>
          <p:cNvPr id="3" name="bks-1549">
            <a:extLst xmlns:a="http://schemas.openxmlformats.org/drawingml/2006/main">
              <a:ext uri="{FF2B5EF4-FFF2-40B4-BE49-F238E27FC236}">
                <a16:creationId xmlns:a16="http://schemas.microsoft.com/office/drawing/2014/main" id="{037BED60-C767-41A6-ABFA-73ECCA7EC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221–240</a:t>
            </a:r>
          </a:p>
        </p:txBody>
      </p:sp>
      <p:sp>
        <p:nvSpPr>
          <p:cNvPr id="4" name="bks-1550">
            <a:extLst xmlns:a="http://schemas.openxmlformats.org/drawingml/2006/main">
              <a:ext uri="{FF2B5EF4-FFF2-40B4-BE49-F238E27FC236}">
                <a16:creationId xmlns:a16="http://schemas.microsoft.com/office/drawing/2014/main" id="{C46AD594-D798-4DE6-8595-D8AA85A69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551">
            <a:extLst xmlns:a="http://schemas.openxmlformats.org/drawingml/2006/main">
              <a:ext uri="{FF2B5EF4-FFF2-40B4-BE49-F238E27FC236}">
                <a16:creationId xmlns:a16="http://schemas.microsoft.com/office/drawing/2014/main" id="{B9C3F76C-FC70-4323-80D1-3A0950BCF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552">
            <a:extLst xmlns:a="http://schemas.openxmlformats.org/drawingml/2006/main">
              <a:ext uri="{FF2B5EF4-FFF2-40B4-BE49-F238E27FC236}">
                <a16:creationId xmlns:a16="http://schemas.microsoft.com/office/drawing/2014/main" id="{5758734B-22B1-4879-A7B5-1F8BCE35D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553">
            <a:extLst xmlns:a="http://schemas.openxmlformats.org/drawingml/2006/main">
              <a:ext uri="{FF2B5EF4-FFF2-40B4-BE49-F238E27FC236}">
                <a16:creationId xmlns:a16="http://schemas.microsoft.com/office/drawing/2014/main" id="{803D3F8A-940E-4182-A6C0-4114C65AD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40</a:t>
            </a:r>
          </a:p>
        </p:txBody>
      </p:sp>
      <p:sp>
        <p:nvSpPr>
          <p:cNvPr id="8" name="bks-1554">
            <a:extLst xmlns:a="http://schemas.openxmlformats.org/drawingml/2006/main">
              <a:ext uri="{FF2B5EF4-FFF2-40B4-BE49-F238E27FC236}">
                <a16:creationId xmlns:a16="http://schemas.microsoft.com/office/drawing/2014/main" id="{62023B6A-FF86-4C42-9478-8A5E22605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BKS-0221</a:t>
            </a:r>
          </a:p>
        </p:txBody>
      </p:sp>
      <p:sp>
        <p:nvSpPr>
          <p:cNvPr id="9" name="bks-1555">
            <a:extLst xmlns:a="http://schemas.openxmlformats.org/drawingml/2006/main">
              <a:ext uri="{FF2B5EF4-FFF2-40B4-BE49-F238E27FC236}">
                <a16:creationId xmlns:a16="http://schemas.microsoft.com/office/drawing/2014/main" id="{2C937045-5920-4E63-B2D2-39B454B68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Национальные_центры_валид…</a:t>
            </a:r>
          </a:p>
        </p:txBody>
      </p:sp>
      <p:sp>
        <p:nvSpPr>
          <p:cNvPr id="10" name="bks-1556">
            <a:extLst xmlns:a="http://schemas.openxmlformats.org/drawingml/2006/main">
              <a:ext uri="{FF2B5EF4-FFF2-40B4-BE49-F238E27FC236}">
                <a16:creationId xmlns:a16="http://schemas.microsoft.com/office/drawing/2014/main" id="{C4B95577-1662-4BDF-84CB-F90C85937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11" name="bks-1557">
            <a:extLst xmlns:a="http://schemas.openxmlformats.org/drawingml/2006/main">
              <a:ext uri="{FF2B5EF4-FFF2-40B4-BE49-F238E27FC236}">
                <a16:creationId xmlns:a16="http://schemas.microsoft.com/office/drawing/2014/main" id="{5B35791F-AE1C-4B56-8B78-3834D407F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BKS-0222</a:t>
            </a:r>
          </a:p>
        </p:txBody>
      </p:sp>
      <p:sp>
        <p:nvSpPr>
          <p:cNvPr id="12" name="bks-1558">
            <a:extLst xmlns:a="http://schemas.openxmlformats.org/drawingml/2006/main">
              <a:ext uri="{FF2B5EF4-FFF2-40B4-BE49-F238E27FC236}">
                <a16:creationId xmlns:a16="http://schemas.microsoft.com/office/drawing/2014/main" id="{68EA8D0F-8153-43E2-AB94-8813D3A2E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Национальные_центры_валид…</a:t>
            </a:r>
          </a:p>
        </p:txBody>
      </p:sp>
      <p:sp>
        <p:nvSpPr>
          <p:cNvPr id="13" name="bks-1559">
            <a:extLst xmlns:a="http://schemas.openxmlformats.org/drawingml/2006/main">
              <a:ext uri="{FF2B5EF4-FFF2-40B4-BE49-F238E27FC236}">
                <a16:creationId xmlns:a16="http://schemas.microsoft.com/office/drawing/2014/main" id="{3F5EB205-D17F-4371-995D-41F96660C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14" name="bks-1560">
            <a:extLst xmlns:a="http://schemas.openxmlformats.org/drawingml/2006/main">
              <a:ext uri="{FF2B5EF4-FFF2-40B4-BE49-F238E27FC236}">
                <a16:creationId xmlns:a16="http://schemas.microsoft.com/office/drawing/2014/main" id="{E5EBB7A5-E87F-44F2-AB9D-5389A7ADE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BKS-0223</a:t>
            </a:r>
          </a:p>
        </p:txBody>
      </p:sp>
      <p:sp>
        <p:nvSpPr>
          <p:cNvPr id="15" name="bks-1561">
            <a:extLst xmlns:a="http://schemas.openxmlformats.org/drawingml/2006/main">
              <a:ext uri="{FF2B5EF4-FFF2-40B4-BE49-F238E27FC236}">
                <a16:creationId xmlns:a16="http://schemas.microsoft.com/office/drawing/2014/main" id="{1B4BE98C-AD6B-4052-9D93-1496B922B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Нейросвод_Культуры_и_Циви…</a:t>
            </a:r>
          </a:p>
        </p:txBody>
      </p:sp>
      <p:sp>
        <p:nvSpPr>
          <p:cNvPr id="16" name="bks-1562">
            <a:extLst xmlns:a="http://schemas.openxmlformats.org/drawingml/2006/main">
              <a:ext uri="{FF2B5EF4-FFF2-40B4-BE49-F238E27FC236}">
                <a16:creationId xmlns:a16="http://schemas.microsoft.com/office/drawing/2014/main" id="{63728B77-2F20-4B31-A9ED-CC36E7646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17" name="bks-1563">
            <a:extLst xmlns:a="http://schemas.openxmlformats.org/drawingml/2006/main">
              <a:ext uri="{FF2B5EF4-FFF2-40B4-BE49-F238E27FC236}">
                <a16:creationId xmlns:a16="http://schemas.microsoft.com/office/drawing/2014/main" id="{7F72B33A-41E2-4BA9-A34E-9ED563520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BKS-0224</a:t>
            </a:r>
          </a:p>
        </p:txBody>
      </p:sp>
      <p:sp>
        <p:nvSpPr>
          <p:cNvPr id="18" name="bks-1564">
            <a:extLst xmlns:a="http://schemas.openxmlformats.org/drawingml/2006/main">
              <a:ext uri="{FF2B5EF4-FFF2-40B4-BE49-F238E27FC236}">
                <a16:creationId xmlns:a16="http://schemas.microsoft.com/office/drawing/2014/main" id="{C4BF7692-16D7-479B-8068-BC257CA3B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Нейросвод_ЭКВИЛИБРИУМ.docx</a:t>
            </a:r>
          </a:p>
        </p:txBody>
      </p:sp>
      <p:sp>
        <p:nvSpPr>
          <p:cNvPr id="19" name="bks-1565">
            <a:extLst xmlns:a="http://schemas.openxmlformats.org/drawingml/2006/main">
              <a:ext uri="{FF2B5EF4-FFF2-40B4-BE49-F238E27FC236}">
                <a16:creationId xmlns:a16="http://schemas.microsoft.com/office/drawing/2014/main" id="{7D0DA7B4-DED6-49E3-AB17-AAB6944C0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20" name="bks-1566">
            <a:extLst xmlns:a="http://schemas.openxmlformats.org/drawingml/2006/main">
              <a:ext uri="{FF2B5EF4-FFF2-40B4-BE49-F238E27FC236}">
                <a16:creationId xmlns:a16="http://schemas.microsoft.com/office/drawing/2014/main" id="{9FAD8E14-0387-4216-89A3-241ABCB11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BKS-0225</a:t>
            </a:r>
          </a:p>
        </p:txBody>
      </p:sp>
      <p:sp>
        <p:nvSpPr>
          <p:cNvPr id="21" name="bks-1567">
            <a:extLst xmlns:a="http://schemas.openxmlformats.org/drawingml/2006/main">
              <a:ext uri="{FF2B5EF4-FFF2-40B4-BE49-F238E27FC236}">
                <a16:creationId xmlns:a16="http://schemas.microsoft.com/office/drawing/2014/main" id="{25B1C4C0-6558-449E-9482-76E3698C2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Нейросвод_ЭКВИЛИБРИУМ.pptx</a:t>
            </a:r>
          </a:p>
        </p:txBody>
      </p:sp>
      <p:sp>
        <p:nvSpPr>
          <p:cNvPr id="22" name="bks-1568">
            <a:extLst xmlns:a="http://schemas.openxmlformats.org/drawingml/2006/main">
              <a:ext uri="{FF2B5EF4-FFF2-40B4-BE49-F238E27FC236}">
                <a16:creationId xmlns:a16="http://schemas.microsoft.com/office/drawing/2014/main" id="{B3068499-8B34-4FA8-B5EA-FD4FF21C9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23" name="bks-1569">
            <a:extLst xmlns:a="http://schemas.openxmlformats.org/drawingml/2006/main">
              <a:ext uri="{FF2B5EF4-FFF2-40B4-BE49-F238E27FC236}">
                <a16:creationId xmlns:a16="http://schemas.microsoft.com/office/drawing/2014/main" id="{402B0A32-9BBA-47D5-9CC5-6489F03E5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BKS-0226</a:t>
            </a:r>
          </a:p>
        </p:txBody>
      </p:sp>
      <p:sp>
        <p:nvSpPr>
          <p:cNvPr id="24" name="bks-1570">
            <a:extLst xmlns:a="http://schemas.openxmlformats.org/drawingml/2006/main">
              <a:ext uri="{FF2B5EF4-FFF2-40B4-BE49-F238E27FC236}">
                <a16:creationId xmlns:a16="http://schemas.microsoft.com/office/drawing/2014/main" id="{2178806F-2834-4F20-ACB7-1F74E95A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Новая отрасль СКФЭ металл…</a:t>
            </a:r>
          </a:p>
        </p:txBody>
      </p:sp>
      <p:sp>
        <p:nvSpPr>
          <p:cNvPr id="25" name="bks-1571">
            <a:extLst xmlns:a="http://schemas.openxmlformats.org/drawingml/2006/main">
              <a:ext uri="{FF2B5EF4-FFF2-40B4-BE49-F238E27FC236}">
                <a16:creationId xmlns:a16="http://schemas.microsoft.com/office/drawing/2014/main" id="{956A2A60-C427-4E98-9CC3-66DC7E5ED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26" name="bks-1572">
            <a:extLst xmlns:a="http://schemas.openxmlformats.org/drawingml/2006/main">
              <a:ext uri="{FF2B5EF4-FFF2-40B4-BE49-F238E27FC236}">
                <a16:creationId xmlns:a16="http://schemas.microsoft.com/office/drawing/2014/main" id="{B01B9ED4-D76D-4F03-80AB-F136FE1BB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BKS-0227</a:t>
            </a:r>
          </a:p>
        </p:txBody>
      </p:sp>
      <p:sp>
        <p:nvSpPr>
          <p:cNvPr id="27" name="bks-1573">
            <a:extLst xmlns:a="http://schemas.openxmlformats.org/drawingml/2006/main">
              <a:ext uri="{FF2B5EF4-FFF2-40B4-BE49-F238E27FC236}">
                <a16:creationId xmlns:a16="http://schemas.microsoft.com/office/drawing/2014/main" id="{E10A53D9-543C-44D7-8C5C-E60DE456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Новая_финансовая_система_…</a:t>
            </a:r>
          </a:p>
        </p:txBody>
      </p:sp>
      <p:sp>
        <p:nvSpPr>
          <p:cNvPr id="28" name="bks-1574">
            <a:extLst xmlns:a="http://schemas.openxmlformats.org/drawingml/2006/main">
              <a:ext uri="{FF2B5EF4-FFF2-40B4-BE49-F238E27FC236}">
                <a16:creationId xmlns:a16="http://schemas.microsoft.com/office/drawing/2014/main" id="{52AAFBE2-D617-4A2F-8DF9-CE3B529B8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29" name="bks-1575">
            <a:extLst xmlns:a="http://schemas.openxmlformats.org/drawingml/2006/main">
              <a:ext uri="{FF2B5EF4-FFF2-40B4-BE49-F238E27FC236}">
                <a16:creationId xmlns:a16="http://schemas.microsoft.com/office/drawing/2014/main" id="{522E6603-CF12-40B5-9D7C-CA36813AD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BKS-0228</a:t>
            </a:r>
          </a:p>
        </p:txBody>
      </p:sp>
      <p:sp>
        <p:nvSpPr>
          <p:cNvPr id="30" name="bks-1576">
            <a:extLst xmlns:a="http://schemas.openxmlformats.org/drawingml/2006/main">
              <a:ext uri="{FF2B5EF4-FFF2-40B4-BE49-F238E27FC236}">
                <a16:creationId xmlns:a16="http://schemas.microsoft.com/office/drawing/2014/main" id="{763FA3EA-0B63-42EB-84F6-9FACDBB4C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Новая_финансовая_система_…</a:t>
            </a:r>
          </a:p>
        </p:txBody>
      </p:sp>
      <p:sp>
        <p:nvSpPr>
          <p:cNvPr id="31" name="bks-1577">
            <a:extLst xmlns:a="http://schemas.openxmlformats.org/drawingml/2006/main">
              <a:ext uri="{FF2B5EF4-FFF2-40B4-BE49-F238E27FC236}">
                <a16:creationId xmlns:a16="http://schemas.microsoft.com/office/drawing/2014/main" id="{82FB3788-0E43-4E8F-AA69-A57B1A8CD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32" name="bks-1578">
            <a:extLst xmlns:a="http://schemas.openxmlformats.org/drawingml/2006/main">
              <a:ext uri="{FF2B5EF4-FFF2-40B4-BE49-F238E27FC236}">
                <a16:creationId xmlns:a16="http://schemas.microsoft.com/office/drawing/2014/main" id="{B01498E8-6D6C-4368-996C-90BAE0899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BKS-0229</a:t>
            </a:r>
          </a:p>
        </p:txBody>
      </p:sp>
      <p:sp>
        <p:nvSpPr>
          <p:cNvPr id="33" name="bks-1579">
            <a:extLst xmlns:a="http://schemas.openxmlformats.org/drawingml/2006/main">
              <a:ext uri="{FF2B5EF4-FFF2-40B4-BE49-F238E27FC236}">
                <a16:creationId xmlns:a16="http://schemas.microsoft.com/office/drawing/2014/main" id="{01B3100F-0E70-48A9-9021-2B023B4DF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НПП_АСИ_ЭКВИЛИБРИУМ.docx</a:t>
            </a:r>
          </a:p>
        </p:txBody>
      </p:sp>
      <p:sp>
        <p:nvSpPr>
          <p:cNvPr id="34" name="bks-1580">
            <a:extLst xmlns:a="http://schemas.openxmlformats.org/drawingml/2006/main">
              <a:ext uri="{FF2B5EF4-FFF2-40B4-BE49-F238E27FC236}">
                <a16:creationId xmlns:a16="http://schemas.microsoft.com/office/drawing/2014/main" id="{52A4064C-D79B-4DC6-8F97-DE873AB40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35" name="bks-1581">
            <a:extLst xmlns:a="http://schemas.openxmlformats.org/drawingml/2006/main">
              <a:ext uri="{FF2B5EF4-FFF2-40B4-BE49-F238E27FC236}">
                <a16:creationId xmlns:a16="http://schemas.microsoft.com/office/drawing/2014/main" id="{D4300A0A-0621-471C-BB92-42292CD7A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BKS-0230</a:t>
            </a:r>
          </a:p>
        </p:txBody>
      </p:sp>
      <p:sp>
        <p:nvSpPr>
          <p:cNvPr id="36" name="bks-1582">
            <a:extLst xmlns:a="http://schemas.openxmlformats.org/drawingml/2006/main">
              <a:ext uri="{FF2B5EF4-FFF2-40B4-BE49-F238E27FC236}">
                <a16:creationId xmlns:a16="http://schemas.microsoft.com/office/drawing/2014/main" id="{9125300E-9472-4A71-BD7A-8D72F40C0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НПП_АСИ_ЭКВИЛИБРИУМ.pptx</a:t>
            </a:r>
          </a:p>
        </p:txBody>
      </p:sp>
      <p:sp>
        <p:nvSpPr>
          <p:cNvPr id="37" name="bks-1583">
            <a:extLst xmlns:a="http://schemas.openxmlformats.org/drawingml/2006/main">
              <a:ext uri="{FF2B5EF4-FFF2-40B4-BE49-F238E27FC236}">
                <a16:creationId xmlns:a16="http://schemas.microsoft.com/office/drawing/2014/main" id="{C663A9A4-F741-4C82-90D7-ED527F04C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38" name="bks-1584">
            <a:extLst xmlns:a="http://schemas.openxmlformats.org/drawingml/2006/main">
              <a:ext uri="{FF2B5EF4-FFF2-40B4-BE49-F238E27FC236}">
                <a16:creationId xmlns:a16="http://schemas.microsoft.com/office/drawing/2014/main" id="{3487718B-E8D2-4735-94AA-5523A3638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BKS-0231</a:t>
            </a:r>
          </a:p>
        </p:txBody>
      </p:sp>
      <p:sp>
        <p:nvSpPr>
          <p:cNvPr id="39" name="bks-1585">
            <a:extLst xmlns:a="http://schemas.openxmlformats.org/drawingml/2006/main">
              <a:ext uri="{FF2B5EF4-FFF2-40B4-BE49-F238E27FC236}">
                <a16:creationId xmlns:a16="http://schemas.microsoft.com/office/drawing/2014/main" id="{6E394019-E4C7-4AC9-B98A-A819E2C07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ОРИОН_22-22_Стратегическа…</a:t>
            </a:r>
          </a:p>
        </p:txBody>
      </p:sp>
      <p:sp>
        <p:nvSpPr>
          <p:cNvPr id="40" name="bks-1586">
            <a:extLst xmlns:a="http://schemas.openxmlformats.org/drawingml/2006/main">
              <a:ext uri="{FF2B5EF4-FFF2-40B4-BE49-F238E27FC236}">
                <a16:creationId xmlns:a16="http://schemas.microsoft.com/office/drawing/2014/main" id="{5D1D04B8-3A58-4A3C-9404-9A194CD5D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41" name="bks-1587">
            <a:extLst xmlns:a="http://schemas.openxmlformats.org/drawingml/2006/main">
              <a:ext uri="{FF2B5EF4-FFF2-40B4-BE49-F238E27FC236}">
                <a16:creationId xmlns:a16="http://schemas.microsoft.com/office/drawing/2014/main" id="{343EDD22-1584-4D4B-AE31-E1B10FDFA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BKS-0232</a:t>
            </a:r>
          </a:p>
        </p:txBody>
      </p:sp>
      <p:sp>
        <p:nvSpPr>
          <p:cNvPr id="42" name="bks-1588">
            <a:extLst xmlns:a="http://schemas.openxmlformats.org/drawingml/2006/main">
              <a:ext uri="{FF2B5EF4-FFF2-40B4-BE49-F238E27FC236}">
                <a16:creationId xmlns:a16="http://schemas.microsoft.com/office/drawing/2014/main" id="{80C808DB-53C9-416D-8E20-46B7E5D5C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ОРИОН_22-22_Стратегическа…</a:t>
            </a:r>
          </a:p>
        </p:txBody>
      </p:sp>
      <p:sp>
        <p:nvSpPr>
          <p:cNvPr id="43" name="bks-1589">
            <a:extLst xmlns:a="http://schemas.openxmlformats.org/drawingml/2006/main">
              <a:ext uri="{FF2B5EF4-FFF2-40B4-BE49-F238E27FC236}">
                <a16:creationId xmlns:a16="http://schemas.microsoft.com/office/drawing/2014/main" id="{958C4888-F689-48C9-B4B5-38513A017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44" name="bks-1590">
            <a:extLst xmlns:a="http://schemas.openxmlformats.org/drawingml/2006/main">
              <a:ext uri="{FF2B5EF4-FFF2-40B4-BE49-F238E27FC236}">
                <a16:creationId xmlns:a16="http://schemas.microsoft.com/office/drawing/2014/main" id="{6695F3E6-A908-417E-86E1-C1D1471FC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BKS-0233</a:t>
            </a:r>
          </a:p>
        </p:txBody>
      </p:sp>
      <p:sp>
        <p:nvSpPr>
          <p:cNvPr id="45" name="bks-1591">
            <a:extLst xmlns:a="http://schemas.openxmlformats.org/drawingml/2006/main">
              <a:ext uri="{FF2B5EF4-FFF2-40B4-BE49-F238E27FC236}">
                <a16:creationId xmlns:a16="http://schemas.microsoft.com/office/drawing/2014/main" id="{F9E61A6D-BEFB-4DD0-AA94-D1D2EF306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Парки_России_и_мира_Город…</a:t>
            </a:r>
          </a:p>
        </p:txBody>
      </p:sp>
      <p:sp>
        <p:nvSpPr>
          <p:cNvPr id="46" name="bks-1592">
            <a:extLst xmlns:a="http://schemas.openxmlformats.org/drawingml/2006/main">
              <a:ext uri="{FF2B5EF4-FFF2-40B4-BE49-F238E27FC236}">
                <a16:creationId xmlns:a16="http://schemas.microsoft.com/office/drawing/2014/main" id="{0BFC4158-076B-4486-9ADC-00F36F3F0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47" name="bks-1593">
            <a:extLst xmlns:a="http://schemas.openxmlformats.org/drawingml/2006/main">
              <a:ext uri="{FF2B5EF4-FFF2-40B4-BE49-F238E27FC236}">
                <a16:creationId xmlns:a16="http://schemas.microsoft.com/office/drawing/2014/main" id="{21F245BA-74F4-4F2D-B3F3-5767CA7AF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BKS-0234</a:t>
            </a:r>
          </a:p>
        </p:txBody>
      </p:sp>
      <p:sp>
        <p:nvSpPr>
          <p:cNvPr id="48" name="bks-1594">
            <a:extLst xmlns:a="http://schemas.openxmlformats.org/drawingml/2006/main">
              <a:ext uri="{FF2B5EF4-FFF2-40B4-BE49-F238E27FC236}">
                <a16:creationId xmlns:a16="http://schemas.microsoft.com/office/drawing/2014/main" id="{5D4C7FD8-6C1E-4FBA-8F22-9E639B7AD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Парки_России_и_мира_Город…</a:t>
            </a:r>
          </a:p>
        </p:txBody>
      </p:sp>
      <p:sp>
        <p:nvSpPr>
          <p:cNvPr id="49" name="bks-1595">
            <a:extLst xmlns:a="http://schemas.openxmlformats.org/drawingml/2006/main">
              <a:ext uri="{FF2B5EF4-FFF2-40B4-BE49-F238E27FC236}">
                <a16:creationId xmlns:a16="http://schemas.microsoft.com/office/drawing/2014/main" id="{EE09E5F5-F75A-4EE0-8ED8-533F9285A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F11</a:t>
            </a:r>
          </a:p>
        </p:txBody>
      </p:sp>
      <p:sp>
        <p:nvSpPr>
          <p:cNvPr id="50" name="bks-1596">
            <a:extLst xmlns:a="http://schemas.openxmlformats.org/drawingml/2006/main">
              <a:ext uri="{FF2B5EF4-FFF2-40B4-BE49-F238E27FC236}">
                <a16:creationId xmlns:a16="http://schemas.microsoft.com/office/drawing/2014/main" id="{677CB872-88E7-4972-A88A-DEC21F8C4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BKS-0235</a:t>
            </a:r>
          </a:p>
        </p:txBody>
      </p:sp>
      <p:sp>
        <p:nvSpPr>
          <p:cNvPr id="51" name="bks-1597">
            <a:extLst xmlns:a="http://schemas.openxmlformats.org/drawingml/2006/main">
              <a:ext uri="{FF2B5EF4-FFF2-40B4-BE49-F238E27FC236}">
                <a16:creationId xmlns:a16="http://schemas.microsoft.com/office/drawing/2014/main" id="{C353E966-87C5-4C9E-AC5A-B2706BFB9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Парки_России_и_мира_Город…</a:t>
            </a:r>
          </a:p>
        </p:txBody>
      </p:sp>
      <p:sp>
        <p:nvSpPr>
          <p:cNvPr id="52" name="bks-1598">
            <a:extLst xmlns:a="http://schemas.openxmlformats.org/drawingml/2006/main">
              <a:ext uri="{FF2B5EF4-FFF2-40B4-BE49-F238E27FC236}">
                <a16:creationId xmlns:a16="http://schemas.microsoft.com/office/drawing/2014/main" id="{5BC986CD-E9E4-4620-BEDB-E02F59579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53" name="bks-1599">
            <a:extLst xmlns:a="http://schemas.openxmlformats.org/drawingml/2006/main">
              <a:ext uri="{FF2B5EF4-FFF2-40B4-BE49-F238E27FC236}">
                <a16:creationId xmlns:a16="http://schemas.microsoft.com/office/drawing/2014/main" id="{0FB5AC65-1D13-4E81-AC86-E81416A83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BKS-0236</a:t>
            </a:r>
          </a:p>
        </p:txBody>
      </p:sp>
      <p:sp>
        <p:nvSpPr>
          <p:cNvPr id="54" name="bks-1600">
            <a:extLst xmlns:a="http://schemas.openxmlformats.org/drawingml/2006/main">
              <a:ext uri="{FF2B5EF4-FFF2-40B4-BE49-F238E27FC236}">
                <a16:creationId xmlns:a16="http://schemas.microsoft.com/office/drawing/2014/main" id="{B18F9BAA-ED13-4858-98ED-9C7887014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Первичный_контур_отчета_…</a:t>
            </a:r>
          </a:p>
        </p:txBody>
      </p:sp>
      <p:sp>
        <p:nvSpPr>
          <p:cNvPr id="55" name="bks-1601">
            <a:extLst xmlns:a="http://schemas.openxmlformats.org/drawingml/2006/main">
              <a:ext uri="{FF2B5EF4-FFF2-40B4-BE49-F238E27FC236}">
                <a16:creationId xmlns:a16="http://schemas.microsoft.com/office/drawing/2014/main" id="{75E644B4-4E74-44E7-831C-2B75B4028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F12</a:t>
            </a:r>
          </a:p>
        </p:txBody>
      </p:sp>
      <p:sp>
        <p:nvSpPr>
          <p:cNvPr id="56" name="bks-1602">
            <a:extLst xmlns:a="http://schemas.openxmlformats.org/drawingml/2006/main">
              <a:ext uri="{FF2B5EF4-FFF2-40B4-BE49-F238E27FC236}">
                <a16:creationId xmlns:a16="http://schemas.microsoft.com/office/drawing/2014/main" id="{5E6046C6-A0F7-499F-A2B9-8C181E0B2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BKS-0237</a:t>
            </a:r>
          </a:p>
        </p:txBody>
      </p:sp>
      <p:sp>
        <p:nvSpPr>
          <p:cNvPr id="57" name="bks-1603">
            <a:extLst xmlns:a="http://schemas.openxmlformats.org/drawingml/2006/main">
              <a:ext uri="{FF2B5EF4-FFF2-40B4-BE49-F238E27FC236}">
                <a16:creationId xmlns:a16="http://schemas.microsoft.com/office/drawing/2014/main" id="{33B6F568-8870-4374-A74D-9BF010A08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Пилот_ECO_PPA_260_млн_дор…</a:t>
            </a:r>
          </a:p>
        </p:txBody>
      </p:sp>
      <p:sp>
        <p:nvSpPr>
          <p:cNvPr id="58" name="bks-1604">
            <a:extLst xmlns:a="http://schemas.openxmlformats.org/drawingml/2006/main">
              <a:ext uri="{FF2B5EF4-FFF2-40B4-BE49-F238E27FC236}">
                <a16:creationId xmlns:a16="http://schemas.microsoft.com/office/drawing/2014/main" id="{A63249A3-FA6C-4F3E-B4FE-95CD2FB99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F12</a:t>
            </a:r>
          </a:p>
        </p:txBody>
      </p:sp>
      <p:sp>
        <p:nvSpPr>
          <p:cNvPr id="59" name="bks-1605">
            <a:extLst xmlns:a="http://schemas.openxmlformats.org/drawingml/2006/main">
              <a:ext uri="{FF2B5EF4-FFF2-40B4-BE49-F238E27FC236}">
                <a16:creationId xmlns:a16="http://schemas.microsoft.com/office/drawing/2014/main" id="{BD62A3A1-46DE-48B7-9275-8F7D1669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BKS-0238</a:t>
            </a:r>
          </a:p>
        </p:txBody>
      </p:sp>
      <p:sp>
        <p:nvSpPr>
          <p:cNvPr id="60" name="bks-1606">
            <a:extLst xmlns:a="http://schemas.openxmlformats.org/drawingml/2006/main">
              <a:ext uri="{FF2B5EF4-FFF2-40B4-BE49-F238E27FC236}">
                <a16:creationId xmlns:a16="http://schemas.microsoft.com/office/drawing/2014/main" id="{8000CD7A-82CD-4585-A4E5-B777070E4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Планета_как_одно_государс…</a:t>
            </a:r>
          </a:p>
        </p:txBody>
      </p:sp>
      <p:sp>
        <p:nvSpPr>
          <p:cNvPr id="61" name="bks-1607">
            <a:extLst xmlns:a="http://schemas.openxmlformats.org/drawingml/2006/main">
              <a:ext uri="{FF2B5EF4-FFF2-40B4-BE49-F238E27FC236}">
                <a16:creationId xmlns:a16="http://schemas.microsoft.com/office/drawing/2014/main" id="{97DE0D43-FE9C-487B-8D2D-F2D17026F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  <p:sp>
        <p:nvSpPr>
          <p:cNvPr id="62" name="bks-1608">
            <a:extLst xmlns:a="http://schemas.openxmlformats.org/drawingml/2006/main">
              <a:ext uri="{FF2B5EF4-FFF2-40B4-BE49-F238E27FC236}">
                <a16:creationId xmlns:a16="http://schemas.microsoft.com/office/drawing/2014/main" id="{571C0785-7B22-4B5B-9013-58B175EA2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BKS-0239</a:t>
            </a:r>
          </a:p>
        </p:txBody>
      </p:sp>
      <p:sp>
        <p:nvSpPr>
          <p:cNvPr id="63" name="bks-1609">
            <a:extLst xmlns:a="http://schemas.openxmlformats.org/drawingml/2006/main">
              <a:ext uri="{FF2B5EF4-FFF2-40B4-BE49-F238E27FC236}">
                <a16:creationId xmlns:a16="http://schemas.microsoft.com/office/drawing/2014/main" id="{AC0BF531-1FF1-4CC2-B389-2547AA409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Планета_как_одно_государс…</a:t>
            </a:r>
          </a:p>
        </p:txBody>
      </p:sp>
      <p:sp>
        <p:nvSpPr>
          <p:cNvPr id="64" name="bks-1610">
            <a:extLst xmlns:a="http://schemas.openxmlformats.org/drawingml/2006/main">
              <a:ext uri="{FF2B5EF4-FFF2-40B4-BE49-F238E27FC236}">
                <a16:creationId xmlns:a16="http://schemas.microsoft.com/office/drawing/2014/main" id="{EA5B4547-B674-4A4C-BBCB-ACBE3C641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65" name="bks-1611">
            <a:extLst xmlns:a="http://schemas.openxmlformats.org/drawingml/2006/main">
              <a:ext uri="{FF2B5EF4-FFF2-40B4-BE49-F238E27FC236}">
                <a16:creationId xmlns:a16="http://schemas.microsoft.com/office/drawing/2014/main" id="{B54BF228-2B3A-4125-91D4-DFDCA8B1E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BKS-0240</a:t>
            </a:r>
          </a:p>
        </p:txBody>
      </p:sp>
      <p:sp>
        <p:nvSpPr>
          <p:cNvPr id="66" name="bks-1612">
            <a:extLst xmlns:a="http://schemas.openxmlformats.org/drawingml/2006/main">
              <a:ext uri="{FF2B5EF4-FFF2-40B4-BE49-F238E27FC236}">
                <a16:creationId xmlns:a16="http://schemas.microsoft.com/office/drawing/2014/main" id="{72325B1C-9D94-47DC-A6FC-73CD26235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Планетарный_Баланс_и_Бала…</a:t>
            </a:r>
          </a:p>
        </p:txBody>
      </p:sp>
      <p:sp>
        <p:nvSpPr>
          <p:cNvPr id="67" name="bks-1613">
            <a:extLst xmlns:a="http://schemas.openxmlformats.org/drawingml/2006/main">
              <a:ext uri="{FF2B5EF4-FFF2-40B4-BE49-F238E27FC236}">
                <a16:creationId xmlns:a16="http://schemas.microsoft.com/office/drawing/2014/main" id="{C03EC356-0DC7-411F-A869-4BF5FA433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F09</a:t>
            </a:r>
          </a:p>
        </p:txBody>
      </p:sp>
    </p:spTree>
    <p:extLst>
      <p:ext uri="{BB962C8B-B14F-4D97-AF65-F5344CB8AC3E}">
        <p14:creationId xmlns:p14="http://schemas.microsoft.com/office/powerpoint/2010/main" val="572426657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614">
            <a:extLst xmlns:a="http://schemas.openxmlformats.org/drawingml/2006/main">
              <a:ext uri="{FF2B5EF4-FFF2-40B4-BE49-F238E27FC236}">
                <a16:creationId xmlns:a16="http://schemas.microsoft.com/office/drawing/2014/main" id="{BEFF9944-627C-409D-A939-2D0390031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615">
            <a:extLst xmlns:a="http://schemas.openxmlformats.org/drawingml/2006/main">
              <a:ext uri="{FF2B5EF4-FFF2-40B4-BE49-F238E27FC236}">
                <a16:creationId xmlns:a16="http://schemas.microsoft.com/office/drawing/2014/main" id="{0FD49ADC-9449-4B52-BEB4-17B0CD5BB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41</a:t>
            </a:r>
          </a:p>
        </p:txBody>
      </p:sp>
      <p:sp>
        <p:nvSpPr>
          <p:cNvPr id="3" name="bks-1616">
            <a:extLst xmlns:a="http://schemas.openxmlformats.org/drawingml/2006/main">
              <a:ext uri="{FF2B5EF4-FFF2-40B4-BE49-F238E27FC236}">
                <a16:creationId xmlns:a16="http://schemas.microsoft.com/office/drawing/2014/main" id="{F4D7B0B5-2F8B-4751-9A27-21862F3EC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241–260</a:t>
            </a:r>
          </a:p>
        </p:txBody>
      </p:sp>
      <p:sp>
        <p:nvSpPr>
          <p:cNvPr id="4" name="bks-1617">
            <a:extLst xmlns:a="http://schemas.openxmlformats.org/drawingml/2006/main">
              <a:ext uri="{FF2B5EF4-FFF2-40B4-BE49-F238E27FC236}">
                <a16:creationId xmlns:a16="http://schemas.microsoft.com/office/drawing/2014/main" id="{06668415-08A7-40E4-A892-0244F4952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618">
            <a:extLst xmlns:a="http://schemas.openxmlformats.org/drawingml/2006/main">
              <a:ext uri="{FF2B5EF4-FFF2-40B4-BE49-F238E27FC236}">
                <a16:creationId xmlns:a16="http://schemas.microsoft.com/office/drawing/2014/main" id="{74CE882B-D3BC-4955-807B-F202293C8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619">
            <a:extLst xmlns:a="http://schemas.openxmlformats.org/drawingml/2006/main">
              <a:ext uri="{FF2B5EF4-FFF2-40B4-BE49-F238E27FC236}">
                <a16:creationId xmlns:a16="http://schemas.microsoft.com/office/drawing/2014/main" id="{10DCE8C0-81AA-4FC4-876C-55F198FD1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620">
            <a:extLst xmlns:a="http://schemas.openxmlformats.org/drawingml/2006/main">
              <a:ext uri="{FF2B5EF4-FFF2-40B4-BE49-F238E27FC236}">
                <a16:creationId xmlns:a16="http://schemas.microsoft.com/office/drawing/2014/main" id="{06B9E415-BB9E-41BE-AB3E-2ED30C62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41</a:t>
            </a:r>
          </a:p>
        </p:txBody>
      </p:sp>
      <p:sp>
        <p:nvSpPr>
          <p:cNvPr id="8" name="bks-1621">
            <a:extLst xmlns:a="http://schemas.openxmlformats.org/drawingml/2006/main">
              <a:ext uri="{FF2B5EF4-FFF2-40B4-BE49-F238E27FC236}">
                <a16:creationId xmlns:a16="http://schemas.microsoft.com/office/drawing/2014/main" id="{695D0091-602B-40BD-A67C-64F5E6FB9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BKS-0241</a:t>
            </a:r>
          </a:p>
        </p:txBody>
      </p:sp>
      <p:sp>
        <p:nvSpPr>
          <p:cNvPr id="9" name="bks-1622">
            <a:extLst xmlns:a="http://schemas.openxmlformats.org/drawingml/2006/main">
              <a:ext uri="{FF2B5EF4-FFF2-40B4-BE49-F238E27FC236}">
                <a16:creationId xmlns:a16="http://schemas.microsoft.com/office/drawing/2014/main" id="{97936A44-51E7-4AFF-93CA-E762BD8CF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Планетарный_Баланс_и_Бала…</a:t>
            </a:r>
          </a:p>
        </p:txBody>
      </p:sp>
      <p:sp>
        <p:nvSpPr>
          <p:cNvPr id="10" name="bks-1623">
            <a:extLst xmlns:a="http://schemas.openxmlformats.org/drawingml/2006/main">
              <a:ext uri="{FF2B5EF4-FFF2-40B4-BE49-F238E27FC236}">
                <a16:creationId xmlns:a16="http://schemas.microsoft.com/office/drawing/2014/main" id="{BAD0BD08-FB34-400F-A205-1D1ED2007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F09</a:t>
            </a:r>
          </a:p>
        </p:txBody>
      </p:sp>
      <p:sp>
        <p:nvSpPr>
          <p:cNvPr id="11" name="bks-1624">
            <a:extLst xmlns:a="http://schemas.openxmlformats.org/drawingml/2006/main">
              <a:ext uri="{FF2B5EF4-FFF2-40B4-BE49-F238E27FC236}">
                <a16:creationId xmlns:a16="http://schemas.microsoft.com/office/drawing/2014/main" id="{9F00379F-95DD-4A50-8C0B-3270BD977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BKS-0242</a:t>
            </a:r>
          </a:p>
        </p:txBody>
      </p:sp>
      <p:sp>
        <p:nvSpPr>
          <p:cNvPr id="12" name="bks-1625">
            <a:extLst xmlns:a="http://schemas.openxmlformats.org/drawingml/2006/main">
              <a:ext uri="{FF2B5EF4-FFF2-40B4-BE49-F238E27FC236}">
                <a16:creationId xmlns:a16="http://schemas.microsoft.com/office/drawing/2014/main" id="{4CDDFB52-6D23-492D-94AC-757399B3C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Портал_пяти_стихий_Эстафе…</a:t>
            </a:r>
          </a:p>
        </p:txBody>
      </p:sp>
      <p:sp>
        <p:nvSpPr>
          <p:cNvPr id="13" name="bks-1626">
            <a:extLst xmlns:a="http://schemas.openxmlformats.org/drawingml/2006/main">
              <a:ext uri="{FF2B5EF4-FFF2-40B4-BE49-F238E27FC236}">
                <a16:creationId xmlns:a16="http://schemas.microsoft.com/office/drawing/2014/main" id="{F6C7DC41-E3DE-4E3E-882C-7B620AC56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F05</a:t>
            </a:r>
          </a:p>
        </p:txBody>
      </p:sp>
      <p:sp>
        <p:nvSpPr>
          <p:cNvPr id="14" name="bks-1627">
            <a:extLst xmlns:a="http://schemas.openxmlformats.org/drawingml/2006/main">
              <a:ext uri="{FF2B5EF4-FFF2-40B4-BE49-F238E27FC236}">
                <a16:creationId xmlns:a16="http://schemas.microsoft.com/office/drawing/2014/main" id="{0F93F582-F44F-4273-93AA-C076C1EA7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BKS-0243</a:t>
            </a:r>
          </a:p>
        </p:txBody>
      </p:sp>
      <p:sp>
        <p:nvSpPr>
          <p:cNvPr id="15" name="bks-1628">
            <a:extLst xmlns:a="http://schemas.openxmlformats.org/drawingml/2006/main">
              <a:ext uri="{FF2B5EF4-FFF2-40B4-BE49-F238E27FC236}">
                <a16:creationId xmlns:a16="http://schemas.microsoft.com/office/drawing/2014/main" id="{C40B25CD-4780-4197-A617-98E3EFDEF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Портал_пяти_стихий_Эстафе…</a:t>
            </a:r>
          </a:p>
        </p:txBody>
      </p:sp>
      <p:sp>
        <p:nvSpPr>
          <p:cNvPr id="16" name="bks-1629">
            <a:extLst xmlns:a="http://schemas.openxmlformats.org/drawingml/2006/main">
              <a:ext uri="{FF2B5EF4-FFF2-40B4-BE49-F238E27FC236}">
                <a16:creationId xmlns:a16="http://schemas.microsoft.com/office/drawing/2014/main" id="{F1CFB8CC-8575-4D77-A6E3-390DEB008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F05</a:t>
            </a:r>
          </a:p>
        </p:txBody>
      </p:sp>
      <p:sp>
        <p:nvSpPr>
          <p:cNvPr id="17" name="bks-1630">
            <a:extLst xmlns:a="http://schemas.openxmlformats.org/drawingml/2006/main">
              <a:ext uri="{FF2B5EF4-FFF2-40B4-BE49-F238E27FC236}">
                <a16:creationId xmlns:a16="http://schemas.microsoft.com/office/drawing/2014/main" id="{E3B2C13D-DF23-4D44-88C6-69A725E89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BKS-0244</a:t>
            </a:r>
          </a:p>
        </p:txBody>
      </p:sp>
      <p:sp>
        <p:nvSpPr>
          <p:cNvPr id="18" name="bks-1631">
            <a:extLst xmlns:a="http://schemas.openxmlformats.org/drawingml/2006/main">
              <a:ext uri="{FF2B5EF4-FFF2-40B4-BE49-F238E27FC236}">
                <a16:creationId xmlns:a16="http://schemas.microsoft.com/office/drawing/2014/main" id="{7B824C1A-A1E8-4D0D-B075-BE278DD36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Презентация_смета_260_млн…</a:t>
            </a:r>
          </a:p>
        </p:txBody>
      </p:sp>
      <p:sp>
        <p:nvSpPr>
          <p:cNvPr id="19" name="bks-1632">
            <a:extLst xmlns:a="http://schemas.openxmlformats.org/drawingml/2006/main">
              <a:ext uri="{FF2B5EF4-FFF2-40B4-BE49-F238E27FC236}">
                <a16:creationId xmlns:a16="http://schemas.microsoft.com/office/drawing/2014/main" id="{950F561E-8015-4324-9217-2254EE4D6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20" name="bks-1633">
            <a:extLst xmlns:a="http://schemas.openxmlformats.org/drawingml/2006/main">
              <a:ext uri="{FF2B5EF4-FFF2-40B4-BE49-F238E27FC236}">
                <a16:creationId xmlns:a16="http://schemas.microsoft.com/office/drawing/2014/main" id="{6D262660-3C1A-4213-8DF2-F0F20C76C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BKS-0245</a:t>
            </a:r>
          </a:p>
        </p:txBody>
      </p:sp>
      <p:sp>
        <p:nvSpPr>
          <p:cNvPr id="21" name="bks-1634">
            <a:extLst xmlns:a="http://schemas.openxmlformats.org/drawingml/2006/main">
              <a:ext uri="{FF2B5EF4-FFF2-40B4-BE49-F238E27FC236}">
                <a16:creationId xmlns:a16="http://schemas.microsoft.com/office/drawing/2014/main" id="{C88BB421-D984-4E85-B56B-1B7C3936A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Профсоюз_4_0_Презентация.…</a:t>
            </a:r>
          </a:p>
        </p:txBody>
      </p:sp>
      <p:sp>
        <p:nvSpPr>
          <p:cNvPr id="22" name="bks-1635">
            <a:extLst xmlns:a="http://schemas.openxmlformats.org/drawingml/2006/main">
              <a:ext uri="{FF2B5EF4-FFF2-40B4-BE49-F238E27FC236}">
                <a16:creationId xmlns:a16="http://schemas.microsoft.com/office/drawing/2014/main" id="{CC9087D5-4CAB-4CD4-AD12-C42E65579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23" name="bks-1636">
            <a:extLst xmlns:a="http://schemas.openxmlformats.org/drawingml/2006/main">
              <a:ext uri="{FF2B5EF4-FFF2-40B4-BE49-F238E27FC236}">
                <a16:creationId xmlns:a16="http://schemas.microsoft.com/office/drawing/2014/main" id="{DD3BFC6D-5E89-4EA3-8143-37B50693F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BKS-0246</a:t>
            </a:r>
          </a:p>
        </p:txBody>
      </p:sp>
      <p:sp>
        <p:nvSpPr>
          <p:cNvPr id="24" name="bks-1637">
            <a:extLst xmlns:a="http://schemas.openxmlformats.org/drawingml/2006/main">
              <a:ext uri="{FF2B5EF4-FFF2-40B4-BE49-F238E27FC236}">
                <a16:creationId xmlns:a16="http://schemas.microsoft.com/office/drawing/2014/main" id="{94AD09E1-3759-46BC-A566-B5DD4AAAC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Профсоюз_4_0_Стратегическ…</a:t>
            </a:r>
          </a:p>
        </p:txBody>
      </p:sp>
      <p:sp>
        <p:nvSpPr>
          <p:cNvPr id="25" name="bks-1638">
            <a:extLst xmlns:a="http://schemas.openxmlformats.org/drawingml/2006/main">
              <a:ext uri="{FF2B5EF4-FFF2-40B4-BE49-F238E27FC236}">
                <a16:creationId xmlns:a16="http://schemas.microsoft.com/office/drawing/2014/main" id="{1532C5CE-DB89-4A64-9EA7-919CAC5B9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26" name="bks-1639">
            <a:extLst xmlns:a="http://schemas.openxmlformats.org/drawingml/2006/main">
              <a:ext uri="{FF2B5EF4-FFF2-40B4-BE49-F238E27FC236}">
                <a16:creationId xmlns:a16="http://schemas.microsoft.com/office/drawing/2014/main" id="{2C41DA45-E0BC-41AA-956E-45015BDAD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BKS-0247</a:t>
            </a:r>
          </a:p>
        </p:txBody>
      </p:sp>
      <p:sp>
        <p:nvSpPr>
          <p:cNvPr id="27" name="bks-1640">
            <a:extLst xmlns:a="http://schemas.openxmlformats.org/drawingml/2006/main">
              <a:ext uri="{FF2B5EF4-FFF2-40B4-BE49-F238E27FC236}">
                <a16:creationId xmlns:a16="http://schemas.microsoft.com/office/drawing/2014/main" id="{28ED4FFA-4553-49A9-8DFA-586652C9F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Реестр_741_Полей_СОЮЗ-741…</a:t>
            </a:r>
          </a:p>
        </p:txBody>
      </p:sp>
      <p:sp>
        <p:nvSpPr>
          <p:cNvPr id="28" name="bks-1641">
            <a:extLst xmlns:a="http://schemas.openxmlformats.org/drawingml/2006/main">
              <a:ext uri="{FF2B5EF4-FFF2-40B4-BE49-F238E27FC236}">
                <a16:creationId xmlns:a16="http://schemas.microsoft.com/office/drawing/2014/main" id="{C95BED20-89AB-4ACB-B72A-DF128EED6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29" name="bks-1642">
            <a:extLst xmlns:a="http://schemas.openxmlformats.org/drawingml/2006/main">
              <a:ext uri="{FF2B5EF4-FFF2-40B4-BE49-F238E27FC236}">
                <a16:creationId xmlns:a16="http://schemas.microsoft.com/office/drawing/2014/main" id="{1C1C9081-E748-40F9-994D-0924027E8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BKS-0248</a:t>
            </a:r>
          </a:p>
        </p:txBody>
      </p:sp>
      <p:sp>
        <p:nvSpPr>
          <p:cNvPr id="30" name="bks-1643">
            <a:extLst xmlns:a="http://schemas.openxmlformats.org/drawingml/2006/main">
              <a:ext uri="{FF2B5EF4-FFF2-40B4-BE49-F238E27FC236}">
                <a16:creationId xmlns:a16="http://schemas.microsoft.com/office/drawing/2014/main" id="{0C0A951D-542B-44F1-8C86-57E891D53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Реестр_741_Полей_СОЮЗ-741…</a:t>
            </a:r>
          </a:p>
        </p:txBody>
      </p:sp>
      <p:sp>
        <p:nvSpPr>
          <p:cNvPr id="31" name="bks-1644">
            <a:extLst xmlns:a="http://schemas.openxmlformats.org/drawingml/2006/main">
              <a:ext uri="{FF2B5EF4-FFF2-40B4-BE49-F238E27FC236}">
                <a16:creationId xmlns:a16="http://schemas.microsoft.com/office/drawing/2014/main" id="{BD443F09-C0C8-4B9D-9BB1-9988EA81F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32" name="bks-1645">
            <a:extLst xmlns:a="http://schemas.openxmlformats.org/drawingml/2006/main">
              <a:ext uri="{FF2B5EF4-FFF2-40B4-BE49-F238E27FC236}">
                <a16:creationId xmlns:a16="http://schemas.microsoft.com/office/drawing/2014/main" id="{1E258BF9-D1D0-4146-A7FE-E23981063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BKS-0249</a:t>
            </a:r>
          </a:p>
        </p:txBody>
      </p:sp>
      <p:sp>
        <p:nvSpPr>
          <p:cNvPr id="33" name="bks-1646">
            <a:extLst xmlns:a="http://schemas.openxmlformats.org/drawingml/2006/main">
              <a:ext uri="{FF2B5EF4-FFF2-40B4-BE49-F238E27FC236}">
                <a16:creationId xmlns:a16="http://schemas.microsoft.com/office/drawing/2014/main" id="{AEBB8AF0-1AE0-44F8-BD8F-B6F60898D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Реестр_фондов_НПК_НПО_СПЕ…</a:t>
            </a:r>
          </a:p>
        </p:txBody>
      </p:sp>
      <p:sp>
        <p:nvSpPr>
          <p:cNvPr id="34" name="bks-1647">
            <a:extLst xmlns:a="http://schemas.openxmlformats.org/drawingml/2006/main">
              <a:ext uri="{FF2B5EF4-FFF2-40B4-BE49-F238E27FC236}">
                <a16:creationId xmlns:a16="http://schemas.microsoft.com/office/drawing/2014/main" id="{62B6ECB8-8894-4B83-8CEE-28168DC21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F03</a:t>
            </a:r>
          </a:p>
        </p:txBody>
      </p:sp>
      <p:sp>
        <p:nvSpPr>
          <p:cNvPr id="35" name="bks-1648">
            <a:extLst xmlns:a="http://schemas.openxmlformats.org/drawingml/2006/main">
              <a:ext uri="{FF2B5EF4-FFF2-40B4-BE49-F238E27FC236}">
                <a16:creationId xmlns:a16="http://schemas.microsoft.com/office/drawing/2014/main" id="{639973B3-75C4-421C-B80D-582D92857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BKS-0250</a:t>
            </a:r>
          </a:p>
        </p:txBody>
      </p:sp>
      <p:sp>
        <p:nvSpPr>
          <p:cNvPr id="36" name="bks-1649">
            <a:extLst xmlns:a="http://schemas.openxmlformats.org/drawingml/2006/main">
              <a:ext uri="{FF2B5EF4-FFF2-40B4-BE49-F238E27FC236}">
                <a16:creationId xmlns:a16="http://schemas.microsoft.com/office/drawing/2014/main" id="{71034B16-5330-453C-84B6-3C4B9A3E8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Роли_Наций_ОС_ЭКВИЛИБРИУМ…</a:t>
            </a:r>
          </a:p>
        </p:txBody>
      </p:sp>
      <p:sp>
        <p:nvSpPr>
          <p:cNvPr id="37" name="bks-1650">
            <a:extLst xmlns:a="http://schemas.openxmlformats.org/drawingml/2006/main">
              <a:ext uri="{FF2B5EF4-FFF2-40B4-BE49-F238E27FC236}">
                <a16:creationId xmlns:a16="http://schemas.microsoft.com/office/drawing/2014/main" id="{BF9DB115-E4DF-4EA4-BB3C-5182BED2A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38" name="bks-1651">
            <a:extLst xmlns:a="http://schemas.openxmlformats.org/drawingml/2006/main">
              <a:ext uri="{FF2B5EF4-FFF2-40B4-BE49-F238E27FC236}">
                <a16:creationId xmlns:a16="http://schemas.microsoft.com/office/drawing/2014/main" id="{BCEB4D12-9814-4537-B1FA-7C7234C5F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BKS-0251</a:t>
            </a:r>
          </a:p>
        </p:txBody>
      </p:sp>
      <p:sp>
        <p:nvSpPr>
          <p:cNvPr id="39" name="bks-1652">
            <a:extLst xmlns:a="http://schemas.openxmlformats.org/drawingml/2006/main">
              <a:ext uri="{FF2B5EF4-FFF2-40B4-BE49-F238E27FC236}">
                <a16:creationId xmlns:a16="http://schemas.microsoft.com/office/drawing/2014/main" id="{6E84F239-6F81-468F-8F08-8954F874C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Роли_Наций_ОС_ЭКВИЛИБРИУМ…</a:t>
            </a:r>
          </a:p>
        </p:txBody>
      </p:sp>
      <p:sp>
        <p:nvSpPr>
          <p:cNvPr id="40" name="bks-1653">
            <a:extLst xmlns:a="http://schemas.openxmlformats.org/drawingml/2006/main">
              <a:ext uri="{FF2B5EF4-FFF2-40B4-BE49-F238E27FC236}">
                <a16:creationId xmlns:a16="http://schemas.microsoft.com/office/drawing/2014/main" id="{F33A842F-A1D1-4619-BDF1-1CB0187F4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41" name="bks-1654">
            <a:extLst xmlns:a="http://schemas.openxmlformats.org/drawingml/2006/main">
              <a:ext uri="{FF2B5EF4-FFF2-40B4-BE49-F238E27FC236}">
                <a16:creationId xmlns:a16="http://schemas.microsoft.com/office/drawing/2014/main" id="{60989067-5E96-4024-AA8B-C607EA092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BKS-0252</a:t>
            </a:r>
          </a:p>
        </p:txBody>
      </p:sp>
      <p:sp>
        <p:nvSpPr>
          <p:cNvPr id="42" name="bks-1655">
            <a:extLst xmlns:a="http://schemas.openxmlformats.org/drawingml/2006/main">
              <a:ext uri="{FF2B5EF4-FFF2-40B4-BE49-F238E27FC236}">
                <a16:creationId xmlns:a16="http://schemas.microsoft.com/office/drawing/2014/main" id="{67925974-6185-42A2-A4E9-461CE73A2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Россия_Анализ_баланса_гос…</a:t>
            </a:r>
          </a:p>
        </p:txBody>
      </p:sp>
      <p:sp>
        <p:nvSpPr>
          <p:cNvPr id="43" name="bks-1656">
            <a:extLst xmlns:a="http://schemas.openxmlformats.org/drawingml/2006/main">
              <a:ext uri="{FF2B5EF4-FFF2-40B4-BE49-F238E27FC236}">
                <a16:creationId xmlns:a16="http://schemas.microsoft.com/office/drawing/2014/main" id="{7966D3FB-A1F0-4D79-B932-9F65130C4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44" name="bks-1657">
            <a:extLst xmlns:a="http://schemas.openxmlformats.org/drawingml/2006/main">
              <a:ext uri="{FF2B5EF4-FFF2-40B4-BE49-F238E27FC236}">
                <a16:creationId xmlns:a16="http://schemas.microsoft.com/office/drawing/2014/main" id="{84C28808-52C8-4AFA-A64F-DB93FEB63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BKS-0253</a:t>
            </a:r>
          </a:p>
        </p:txBody>
      </p:sp>
      <p:sp>
        <p:nvSpPr>
          <p:cNvPr id="45" name="bks-1658">
            <a:extLst xmlns:a="http://schemas.openxmlformats.org/drawingml/2006/main">
              <a:ext uri="{FF2B5EF4-FFF2-40B4-BE49-F238E27FC236}">
                <a16:creationId xmlns:a16="http://schemas.microsoft.com/office/drawing/2014/main" id="{D5BA6AC3-41F9-447A-93B7-03F9AC7D7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Россия_Анализ_баланса_гос…</a:t>
            </a:r>
          </a:p>
        </p:txBody>
      </p:sp>
      <p:sp>
        <p:nvSpPr>
          <p:cNvPr id="46" name="bks-1659">
            <a:extLst xmlns:a="http://schemas.openxmlformats.org/drawingml/2006/main">
              <a:ext uri="{FF2B5EF4-FFF2-40B4-BE49-F238E27FC236}">
                <a16:creationId xmlns:a16="http://schemas.microsoft.com/office/drawing/2014/main" id="{03C12AED-C428-452E-B0B0-9BCEE46A4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47" name="bks-1660">
            <a:extLst xmlns:a="http://schemas.openxmlformats.org/drawingml/2006/main">
              <a:ext uri="{FF2B5EF4-FFF2-40B4-BE49-F238E27FC236}">
                <a16:creationId xmlns:a16="http://schemas.microsoft.com/office/drawing/2014/main" id="{D17DEB77-F871-4659-A17F-4912E042D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BKS-0254</a:t>
            </a:r>
          </a:p>
        </p:txBody>
      </p:sp>
      <p:sp>
        <p:nvSpPr>
          <p:cNvPr id="48" name="bks-1661">
            <a:extLst xmlns:a="http://schemas.openxmlformats.org/drawingml/2006/main">
              <a:ext uri="{FF2B5EF4-FFF2-40B4-BE49-F238E27FC236}">
                <a16:creationId xmlns:a16="http://schemas.microsoft.com/office/drawing/2014/main" id="{BFAACE17-1CD8-43EF-8058-04EF42345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Россия_Идеальное_Мироустр…</a:t>
            </a:r>
          </a:p>
        </p:txBody>
      </p:sp>
      <p:sp>
        <p:nvSpPr>
          <p:cNvPr id="49" name="bks-1662">
            <a:extLst xmlns:a="http://schemas.openxmlformats.org/drawingml/2006/main">
              <a:ext uri="{FF2B5EF4-FFF2-40B4-BE49-F238E27FC236}">
                <a16:creationId xmlns:a16="http://schemas.microsoft.com/office/drawing/2014/main" id="{E6097B21-2014-471E-A5A1-967A23453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50" name="bks-1663">
            <a:extLst xmlns:a="http://schemas.openxmlformats.org/drawingml/2006/main">
              <a:ext uri="{FF2B5EF4-FFF2-40B4-BE49-F238E27FC236}">
                <a16:creationId xmlns:a16="http://schemas.microsoft.com/office/drawing/2014/main" id="{4BE5379A-9AB8-4670-BEE5-F3487DFA5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BKS-0255</a:t>
            </a:r>
          </a:p>
        </p:txBody>
      </p:sp>
      <p:sp>
        <p:nvSpPr>
          <p:cNvPr id="51" name="bks-1664">
            <a:extLst xmlns:a="http://schemas.openxmlformats.org/drawingml/2006/main">
              <a:ext uri="{FF2B5EF4-FFF2-40B4-BE49-F238E27FC236}">
                <a16:creationId xmlns:a16="http://schemas.microsoft.com/office/drawing/2014/main" id="{234A47B7-E17D-4658-9C28-8E0B799D3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Россия_Идеальное_Мироустр…</a:t>
            </a:r>
          </a:p>
        </p:txBody>
      </p:sp>
      <p:sp>
        <p:nvSpPr>
          <p:cNvPr id="52" name="bks-1665">
            <a:extLst xmlns:a="http://schemas.openxmlformats.org/drawingml/2006/main">
              <a:ext uri="{FF2B5EF4-FFF2-40B4-BE49-F238E27FC236}">
                <a16:creationId xmlns:a16="http://schemas.microsoft.com/office/drawing/2014/main" id="{E3A26205-23AD-4F11-B332-29CE61741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53" name="bks-1666">
            <a:extLst xmlns:a="http://schemas.openxmlformats.org/drawingml/2006/main">
              <a:ext uri="{FF2B5EF4-FFF2-40B4-BE49-F238E27FC236}">
                <a16:creationId xmlns:a16="http://schemas.microsoft.com/office/drawing/2014/main" id="{1E442A24-148D-4B96-A486-470100FF0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BKS-0256</a:t>
            </a:r>
          </a:p>
        </p:txBody>
      </p:sp>
      <p:sp>
        <p:nvSpPr>
          <p:cNvPr id="54" name="bks-1667">
            <a:extLst xmlns:a="http://schemas.openxmlformats.org/drawingml/2006/main">
              <a:ext uri="{FF2B5EF4-FFF2-40B4-BE49-F238E27FC236}">
                <a16:creationId xmlns:a16="http://schemas.microsoft.com/office/drawing/2014/main" id="{C96ACE1C-C68F-41C0-AF3B-03563266F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Россия_Идеальное_Мироустр…</a:t>
            </a:r>
          </a:p>
        </p:txBody>
      </p:sp>
      <p:sp>
        <p:nvSpPr>
          <p:cNvPr id="55" name="bks-1668">
            <a:extLst xmlns:a="http://schemas.openxmlformats.org/drawingml/2006/main">
              <a:ext uri="{FF2B5EF4-FFF2-40B4-BE49-F238E27FC236}">
                <a16:creationId xmlns:a16="http://schemas.microsoft.com/office/drawing/2014/main" id="{755C89E0-9CA2-4739-9BC1-5A55EA795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56" name="bks-1669">
            <a:extLst xmlns:a="http://schemas.openxmlformats.org/drawingml/2006/main">
              <a:ext uri="{FF2B5EF4-FFF2-40B4-BE49-F238E27FC236}">
                <a16:creationId xmlns:a16="http://schemas.microsoft.com/office/drawing/2014/main" id="{02FB87D0-4E04-484C-910A-3B6227B8C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BKS-0257</a:t>
            </a:r>
          </a:p>
        </p:txBody>
      </p:sp>
      <p:sp>
        <p:nvSpPr>
          <p:cNvPr id="57" name="bks-1670">
            <a:extLst xmlns:a="http://schemas.openxmlformats.org/drawingml/2006/main">
              <a:ext uri="{FF2B5EF4-FFF2-40B4-BE49-F238E27FC236}">
                <a16:creationId xmlns:a16="http://schemas.microsoft.com/office/drawing/2014/main" id="{830B6670-AD29-4AEB-86E3-915F552FE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Россия_Мастер_Стихий_БИОТ…</a:t>
            </a:r>
          </a:p>
        </p:txBody>
      </p:sp>
      <p:sp>
        <p:nvSpPr>
          <p:cNvPr id="58" name="bks-1671">
            <a:extLst xmlns:a="http://schemas.openxmlformats.org/drawingml/2006/main">
              <a:ext uri="{FF2B5EF4-FFF2-40B4-BE49-F238E27FC236}">
                <a16:creationId xmlns:a16="http://schemas.microsoft.com/office/drawing/2014/main" id="{B89323BB-AC0E-4BD8-8180-5998B46DF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59" name="bks-1672">
            <a:extLst xmlns:a="http://schemas.openxmlformats.org/drawingml/2006/main">
              <a:ext uri="{FF2B5EF4-FFF2-40B4-BE49-F238E27FC236}">
                <a16:creationId xmlns:a16="http://schemas.microsoft.com/office/drawing/2014/main" id="{23888295-3FF3-44B3-BC1B-5215E06CE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BKS-0258</a:t>
            </a:r>
          </a:p>
        </p:txBody>
      </p:sp>
      <p:sp>
        <p:nvSpPr>
          <p:cNvPr id="60" name="bks-1673">
            <a:extLst xmlns:a="http://schemas.openxmlformats.org/drawingml/2006/main">
              <a:ext uri="{FF2B5EF4-FFF2-40B4-BE49-F238E27FC236}">
                <a16:creationId xmlns:a16="http://schemas.microsoft.com/office/drawing/2014/main" id="{23347178-85B3-41B2-AE49-CA35730BA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Россия_Мастер_Стихий_БИОТ…</a:t>
            </a:r>
          </a:p>
        </p:txBody>
      </p:sp>
      <p:sp>
        <p:nvSpPr>
          <p:cNvPr id="61" name="bks-1674">
            <a:extLst xmlns:a="http://schemas.openxmlformats.org/drawingml/2006/main">
              <a:ext uri="{FF2B5EF4-FFF2-40B4-BE49-F238E27FC236}">
                <a16:creationId xmlns:a16="http://schemas.microsoft.com/office/drawing/2014/main" id="{28E617A6-80D4-48CA-B1DB-4827E5B4F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62" name="bks-1675">
            <a:extLst xmlns:a="http://schemas.openxmlformats.org/drawingml/2006/main">
              <a:ext uri="{FF2B5EF4-FFF2-40B4-BE49-F238E27FC236}">
                <a16:creationId xmlns:a16="http://schemas.microsoft.com/office/drawing/2014/main" id="{2CD092D5-E92A-46E3-BF72-9D97241BE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BKS-0259</a:t>
            </a:r>
          </a:p>
        </p:txBody>
      </p:sp>
      <p:sp>
        <p:nvSpPr>
          <p:cNvPr id="63" name="bks-1676">
            <a:extLst xmlns:a="http://schemas.openxmlformats.org/drawingml/2006/main">
              <a:ext uri="{FF2B5EF4-FFF2-40B4-BE49-F238E27FC236}">
                <a16:creationId xmlns:a16="http://schemas.microsoft.com/office/drawing/2014/main" id="{C95C0A6E-472E-4AA1-BDE3-952DDA214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Россия_Науки_Будущего.docx</a:t>
            </a:r>
          </a:p>
        </p:txBody>
      </p:sp>
      <p:sp>
        <p:nvSpPr>
          <p:cNvPr id="64" name="bks-1677">
            <a:extLst xmlns:a="http://schemas.openxmlformats.org/drawingml/2006/main">
              <a:ext uri="{FF2B5EF4-FFF2-40B4-BE49-F238E27FC236}">
                <a16:creationId xmlns:a16="http://schemas.microsoft.com/office/drawing/2014/main" id="{F41777C5-DB9D-4772-9436-F16FD29F1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65" name="bks-1678">
            <a:extLst xmlns:a="http://schemas.openxmlformats.org/drawingml/2006/main">
              <a:ext uri="{FF2B5EF4-FFF2-40B4-BE49-F238E27FC236}">
                <a16:creationId xmlns:a16="http://schemas.microsoft.com/office/drawing/2014/main" id="{8992974B-45EA-4B14-86BB-2AFD157C4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BKS-0260</a:t>
            </a:r>
          </a:p>
        </p:txBody>
      </p:sp>
      <p:sp>
        <p:nvSpPr>
          <p:cNvPr id="66" name="bks-1679">
            <a:extLst xmlns:a="http://schemas.openxmlformats.org/drawingml/2006/main">
              <a:ext uri="{FF2B5EF4-FFF2-40B4-BE49-F238E27FC236}">
                <a16:creationId xmlns:a16="http://schemas.microsoft.com/office/drawing/2014/main" id="{62ABC330-DE9F-4E1A-A378-32553C2EC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Россия_Науки_Будущего_пре…</a:t>
            </a:r>
          </a:p>
        </p:txBody>
      </p:sp>
      <p:sp>
        <p:nvSpPr>
          <p:cNvPr id="67" name="bks-1680">
            <a:extLst xmlns:a="http://schemas.openxmlformats.org/drawingml/2006/main">
              <a:ext uri="{FF2B5EF4-FFF2-40B4-BE49-F238E27FC236}">
                <a16:creationId xmlns:a16="http://schemas.microsoft.com/office/drawing/2014/main" id="{82E970FB-376D-4925-94BB-A96ABF7FC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</p:spTree>
    <p:extLst>
      <p:ext uri="{BB962C8B-B14F-4D97-AF65-F5344CB8AC3E}">
        <p14:creationId xmlns:p14="http://schemas.microsoft.com/office/powerpoint/2010/main" val="1404841930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681">
            <a:extLst xmlns:a="http://schemas.openxmlformats.org/drawingml/2006/main">
              <a:ext uri="{FF2B5EF4-FFF2-40B4-BE49-F238E27FC236}">
                <a16:creationId xmlns:a16="http://schemas.microsoft.com/office/drawing/2014/main" id="{BF85BB43-7879-42AB-80BC-F220233C8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682">
            <a:extLst xmlns:a="http://schemas.openxmlformats.org/drawingml/2006/main">
              <a:ext uri="{FF2B5EF4-FFF2-40B4-BE49-F238E27FC236}">
                <a16:creationId xmlns:a16="http://schemas.microsoft.com/office/drawing/2014/main" id="{B144485F-D818-4E4B-A7E6-326AC0A48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42</a:t>
            </a:r>
          </a:p>
        </p:txBody>
      </p:sp>
      <p:sp>
        <p:nvSpPr>
          <p:cNvPr id="3" name="bks-1683">
            <a:extLst xmlns:a="http://schemas.openxmlformats.org/drawingml/2006/main">
              <a:ext uri="{FF2B5EF4-FFF2-40B4-BE49-F238E27FC236}">
                <a16:creationId xmlns:a16="http://schemas.microsoft.com/office/drawing/2014/main" id="{B102A7DD-CB9A-4A2D-B2AB-B30A05AD8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261–280</a:t>
            </a:r>
          </a:p>
        </p:txBody>
      </p:sp>
      <p:sp>
        <p:nvSpPr>
          <p:cNvPr id="4" name="bks-1684">
            <a:extLst xmlns:a="http://schemas.openxmlformats.org/drawingml/2006/main">
              <a:ext uri="{FF2B5EF4-FFF2-40B4-BE49-F238E27FC236}">
                <a16:creationId xmlns:a16="http://schemas.microsoft.com/office/drawing/2014/main" id="{DC9F2CB3-0F6D-4EBF-91F4-CD116C9E6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685">
            <a:extLst xmlns:a="http://schemas.openxmlformats.org/drawingml/2006/main">
              <a:ext uri="{FF2B5EF4-FFF2-40B4-BE49-F238E27FC236}">
                <a16:creationId xmlns:a16="http://schemas.microsoft.com/office/drawing/2014/main" id="{776F33E4-2A08-4A17-9091-3D677DEAD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686">
            <a:extLst xmlns:a="http://schemas.openxmlformats.org/drawingml/2006/main">
              <a:ext uri="{FF2B5EF4-FFF2-40B4-BE49-F238E27FC236}">
                <a16:creationId xmlns:a16="http://schemas.microsoft.com/office/drawing/2014/main" id="{5E486F5B-EDC0-4C93-8AAA-B54082AC7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687">
            <a:extLst xmlns:a="http://schemas.openxmlformats.org/drawingml/2006/main">
              <a:ext uri="{FF2B5EF4-FFF2-40B4-BE49-F238E27FC236}">
                <a16:creationId xmlns:a16="http://schemas.microsoft.com/office/drawing/2014/main" id="{416E20A8-0CB7-41B4-A705-9F755B1DE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42</a:t>
            </a:r>
          </a:p>
        </p:txBody>
      </p:sp>
      <p:sp>
        <p:nvSpPr>
          <p:cNvPr id="8" name="bks-1688">
            <a:extLst xmlns:a="http://schemas.openxmlformats.org/drawingml/2006/main">
              <a:ext uri="{FF2B5EF4-FFF2-40B4-BE49-F238E27FC236}">
                <a16:creationId xmlns:a16="http://schemas.microsoft.com/office/drawing/2014/main" id="{A8EB2C26-7111-44A2-A992-71FC61A7E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BKS-0261</a:t>
            </a:r>
          </a:p>
        </p:txBody>
      </p:sp>
      <p:sp>
        <p:nvSpPr>
          <p:cNvPr id="9" name="bks-1689">
            <a:extLst xmlns:a="http://schemas.openxmlformats.org/drawingml/2006/main">
              <a:ext uri="{FF2B5EF4-FFF2-40B4-BE49-F238E27FC236}">
                <a16:creationId xmlns:a16="http://schemas.microsoft.com/office/drawing/2014/main" id="{04BCA5D2-C881-4802-9C85-B784591B2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Россия_Новый_Уклад.docx</a:t>
            </a:r>
          </a:p>
        </p:txBody>
      </p:sp>
      <p:sp>
        <p:nvSpPr>
          <p:cNvPr id="10" name="bks-1690">
            <a:extLst xmlns:a="http://schemas.openxmlformats.org/drawingml/2006/main">
              <a:ext uri="{FF2B5EF4-FFF2-40B4-BE49-F238E27FC236}">
                <a16:creationId xmlns:a16="http://schemas.microsoft.com/office/drawing/2014/main" id="{65DF6B9F-7B9B-4887-BFA6-1B5705A1C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11" name="bks-1691">
            <a:extLst xmlns:a="http://schemas.openxmlformats.org/drawingml/2006/main">
              <a:ext uri="{FF2B5EF4-FFF2-40B4-BE49-F238E27FC236}">
                <a16:creationId xmlns:a16="http://schemas.microsoft.com/office/drawing/2014/main" id="{00CA00A2-E927-466E-A139-5E9ED83A7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BKS-0262</a:t>
            </a:r>
          </a:p>
        </p:txBody>
      </p:sp>
      <p:sp>
        <p:nvSpPr>
          <p:cNvPr id="12" name="bks-1692">
            <a:extLst xmlns:a="http://schemas.openxmlformats.org/drawingml/2006/main">
              <a:ext uri="{FF2B5EF4-FFF2-40B4-BE49-F238E27FC236}">
                <a16:creationId xmlns:a16="http://schemas.microsoft.com/office/drawing/2014/main" id="{0A205AD8-910A-4E83-92F4-C9DB0A357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Россия_Новый_Уклад.pdf</a:t>
            </a:r>
          </a:p>
        </p:txBody>
      </p:sp>
      <p:sp>
        <p:nvSpPr>
          <p:cNvPr id="13" name="bks-1693">
            <a:extLst xmlns:a="http://schemas.openxmlformats.org/drawingml/2006/main">
              <a:ext uri="{FF2B5EF4-FFF2-40B4-BE49-F238E27FC236}">
                <a16:creationId xmlns:a16="http://schemas.microsoft.com/office/drawing/2014/main" id="{B759F332-25E9-490D-8D35-B855A98C8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F04</a:t>
            </a:r>
          </a:p>
        </p:txBody>
      </p:sp>
      <p:sp>
        <p:nvSpPr>
          <p:cNvPr id="14" name="bks-1694">
            <a:extLst xmlns:a="http://schemas.openxmlformats.org/drawingml/2006/main">
              <a:ext uri="{FF2B5EF4-FFF2-40B4-BE49-F238E27FC236}">
                <a16:creationId xmlns:a16="http://schemas.microsoft.com/office/drawing/2014/main" id="{DBEB769E-15AB-4613-9A00-CDF1F3FD8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BKS-0263</a:t>
            </a:r>
          </a:p>
        </p:txBody>
      </p:sp>
      <p:sp>
        <p:nvSpPr>
          <p:cNvPr id="15" name="bks-1695">
            <a:extLst xmlns:a="http://schemas.openxmlformats.org/drawingml/2006/main">
              <a:ext uri="{FF2B5EF4-FFF2-40B4-BE49-F238E27FC236}">
                <a16:creationId xmlns:a16="http://schemas.microsoft.com/office/drawing/2014/main" id="{FBE93218-DEA1-49DE-96E7-BA2C01187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Россия_Новый_Уклад.pptx</a:t>
            </a:r>
          </a:p>
        </p:txBody>
      </p:sp>
      <p:sp>
        <p:nvSpPr>
          <p:cNvPr id="16" name="bks-1696">
            <a:extLst xmlns:a="http://schemas.openxmlformats.org/drawingml/2006/main">
              <a:ext uri="{FF2B5EF4-FFF2-40B4-BE49-F238E27FC236}">
                <a16:creationId xmlns:a16="http://schemas.microsoft.com/office/drawing/2014/main" id="{D903DA1B-8F65-465E-A7BE-4E2B2EF2C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17" name="bks-1697">
            <a:extLst xmlns:a="http://schemas.openxmlformats.org/drawingml/2006/main">
              <a:ext uri="{FF2B5EF4-FFF2-40B4-BE49-F238E27FC236}">
                <a16:creationId xmlns:a16="http://schemas.microsoft.com/office/drawing/2014/main" id="{FC7D7692-A0D4-4BB9-846E-13C9B566B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BKS-0264</a:t>
            </a:r>
          </a:p>
        </p:txBody>
      </p:sp>
      <p:sp>
        <p:nvSpPr>
          <p:cNvPr id="18" name="bks-1698">
            <a:extLst xmlns:a="http://schemas.openxmlformats.org/drawingml/2006/main">
              <a:ext uri="{FF2B5EF4-FFF2-40B4-BE49-F238E27FC236}">
                <a16:creationId xmlns:a16="http://schemas.microsoft.com/office/drawing/2014/main" id="{426AF10D-DE76-4CE2-BE27-2A2FA1E33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Россия_Система_планирован…</a:t>
            </a:r>
          </a:p>
        </p:txBody>
      </p:sp>
      <p:sp>
        <p:nvSpPr>
          <p:cNvPr id="19" name="bks-1699">
            <a:extLst xmlns:a="http://schemas.openxmlformats.org/drawingml/2006/main">
              <a:ext uri="{FF2B5EF4-FFF2-40B4-BE49-F238E27FC236}">
                <a16:creationId xmlns:a16="http://schemas.microsoft.com/office/drawing/2014/main" id="{973105CB-93ED-441D-88E0-CFA95A24D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20" name="bks-1700">
            <a:extLst xmlns:a="http://schemas.openxmlformats.org/drawingml/2006/main">
              <a:ext uri="{FF2B5EF4-FFF2-40B4-BE49-F238E27FC236}">
                <a16:creationId xmlns:a16="http://schemas.microsoft.com/office/drawing/2014/main" id="{0358CFD5-116A-4804-92F3-1AF8AE852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BKS-0265</a:t>
            </a:r>
          </a:p>
        </p:txBody>
      </p:sp>
      <p:sp>
        <p:nvSpPr>
          <p:cNvPr id="21" name="bks-1701">
            <a:extLst xmlns:a="http://schemas.openxmlformats.org/drawingml/2006/main">
              <a:ext uri="{FF2B5EF4-FFF2-40B4-BE49-F238E27FC236}">
                <a16:creationId xmlns:a16="http://schemas.microsoft.com/office/drawing/2014/main" id="{28730998-5922-481C-9092-F9F77AAB8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Россия_Система_планирован…</a:t>
            </a:r>
          </a:p>
        </p:txBody>
      </p:sp>
      <p:sp>
        <p:nvSpPr>
          <p:cNvPr id="22" name="bks-1702">
            <a:extLst xmlns:a="http://schemas.openxmlformats.org/drawingml/2006/main">
              <a:ext uri="{FF2B5EF4-FFF2-40B4-BE49-F238E27FC236}">
                <a16:creationId xmlns:a16="http://schemas.microsoft.com/office/drawing/2014/main" id="{7DE3679E-052F-4089-A137-CCA2A3CC0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F04</a:t>
            </a:r>
          </a:p>
        </p:txBody>
      </p:sp>
      <p:sp>
        <p:nvSpPr>
          <p:cNvPr id="23" name="bks-1703">
            <a:extLst xmlns:a="http://schemas.openxmlformats.org/drawingml/2006/main">
              <a:ext uri="{FF2B5EF4-FFF2-40B4-BE49-F238E27FC236}">
                <a16:creationId xmlns:a16="http://schemas.microsoft.com/office/drawing/2014/main" id="{4FEC1A03-3409-479C-B4FE-C1F997943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BKS-0266</a:t>
            </a:r>
          </a:p>
        </p:txBody>
      </p:sp>
      <p:sp>
        <p:nvSpPr>
          <p:cNvPr id="24" name="bks-1704">
            <a:extLst xmlns:a="http://schemas.openxmlformats.org/drawingml/2006/main">
              <a:ext uri="{FF2B5EF4-FFF2-40B4-BE49-F238E27FC236}">
                <a16:creationId xmlns:a16="http://schemas.microsoft.com/office/drawing/2014/main" id="{DFAC58D4-1696-498C-BBC9-73D2F1F7F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Россия_Система_планирован…</a:t>
            </a:r>
          </a:p>
        </p:txBody>
      </p:sp>
      <p:sp>
        <p:nvSpPr>
          <p:cNvPr id="25" name="bks-1705">
            <a:extLst xmlns:a="http://schemas.openxmlformats.org/drawingml/2006/main">
              <a:ext uri="{FF2B5EF4-FFF2-40B4-BE49-F238E27FC236}">
                <a16:creationId xmlns:a16="http://schemas.microsoft.com/office/drawing/2014/main" id="{12DF13D2-8781-44C1-B43E-86775D434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26" name="bks-1706">
            <a:extLst xmlns:a="http://schemas.openxmlformats.org/drawingml/2006/main">
              <a:ext uri="{FF2B5EF4-FFF2-40B4-BE49-F238E27FC236}">
                <a16:creationId xmlns:a16="http://schemas.microsoft.com/office/drawing/2014/main" id="{54F48E93-8880-4CBA-80B6-9BD44B077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BKS-0267</a:t>
            </a:r>
          </a:p>
        </p:txBody>
      </p:sp>
      <p:sp>
        <p:nvSpPr>
          <p:cNvPr id="27" name="bks-1707">
            <a:extLst xmlns:a="http://schemas.openxmlformats.org/drawingml/2006/main">
              <a:ext uri="{FF2B5EF4-FFF2-40B4-BE49-F238E27FC236}">
                <a16:creationId xmlns:a16="http://schemas.microsoft.com/office/drawing/2014/main" id="{CB2599B0-73FE-46C0-B9D4-0F664EFE5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Русский_мир_цели_стратеги…</a:t>
            </a:r>
          </a:p>
        </p:txBody>
      </p:sp>
      <p:sp>
        <p:nvSpPr>
          <p:cNvPr id="28" name="bks-1708">
            <a:extLst xmlns:a="http://schemas.openxmlformats.org/drawingml/2006/main">
              <a:ext uri="{FF2B5EF4-FFF2-40B4-BE49-F238E27FC236}">
                <a16:creationId xmlns:a16="http://schemas.microsoft.com/office/drawing/2014/main" id="{CE15BC67-6F95-4806-9A45-D290F718B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F08</a:t>
            </a:r>
          </a:p>
        </p:txBody>
      </p:sp>
      <p:sp>
        <p:nvSpPr>
          <p:cNvPr id="29" name="bks-1709">
            <a:extLst xmlns:a="http://schemas.openxmlformats.org/drawingml/2006/main">
              <a:ext uri="{FF2B5EF4-FFF2-40B4-BE49-F238E27FC236}">
                <a16:creationId xmlns:a16="http://schemas.microsoft.com/office/drawing/2014/main" id="{8EC0FC48-BA47-4761-8743-23B049AF0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BKS-0268</a:t>
            </a:r>
          </a:p>
        </p:txBody>
      </p:sp>
      <p:sp>
        <p:nvSpPr>
          <p:cNvPr id="30" name="bks-1710">
            <a:extLst xmlns:a="http://schemas.openxmlformats.org/drawingml/2006/main">
              <a:ext uri="{FF2B5EF4-FFF2-40B4-BE49-F238E27FC236}">
                <a16:creationId xmlns:a16="http://schemas.microsoft.com/office/drawing/2014/main" id="{C3354805-19D7-46B0-8E7C-7030FB8EC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Русский_мир_цели_стратеги…</a:t>
            </a:r>
          </a:p>
        </p:txBody>
      </p:sp>
      <p:sp>
        <p:nvSpPr>
          <p:cNvPr id="31" name="bks-1711">
            <a:extLst xmlns:a="http://schemas.openxmlformats.org/drawingml/2006/main">
              <a:ext uri="{FF2B5EF4-FFF2-40B4-BE49-F238E27FC236}">
                <a16:creationId xmlns:a16="http://schemas.microsoft.com/office/drawing/2014/main" id="{3BD9B0BE-8D1A-4344-B7C4-56DBC0ED2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32" name="bks-1712">
            <a:extLst xmlns:a="http://schemas.openxmlformats.org/drawingml/2006/main">
              <a:ext uri="{FF2B5EF4-FFF2-40B4-BE49-F238E27FC236}">
                <a16:creationId xmlns:a16="http://schemas.microsoft.com/office/drawing/2014/main" id="{F833FB29-C7FA-4631-B93E-ECD279345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BKS-0269</a:t>
            </a:r>
          </a:p>
        </p:txBody>
      </p:sp>
      <p:sp>
        <p:nvSpPr>
          <p:cNvPr id="33" name="bks-1713">
            <a:extLst xmlns:a="http://schemas.openxmlformats.org/drawingml/2006/main">
              <a:ext uri="{FF2B5EF4-FFF2-40B4-BE49-F238E27FC236}">
                <a16:creationId xmlns:a16="http://schemas.microsoft.com/office/drawing/2014/main" id="{772D96E2-1B82-41F6-A4D3-DD5D7E3D1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Русский_мир_цели_стратеги…</a:t>
            </a:r>
          </a:p>
        </p:txBody>
      </p:sp>
      <p:sp>
        <p:nvSpPr>
          <p:cNvPr id="34" name="bks-1714">
            <a:extLst xmlns:a="http://schemas.openxmlformats.org/drawingml/2006/main">
              <a:ext uri="{FF2B5EF4-FFF2-40B4-BE49-F238E27FC236}">
                <a16:creationId xmlns:a16="http://schemas.microsoft.com/office/drawing/2014/main" id="{B06C6FAC-4815-49B9-BD0B-5D679CBAC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35" name="bks-1715">
            <a:extLst xmlns:a="http://schemas.openxmlformats.org/drawingml/2006/main">
              <a:ext uri="{FF2B5EF4-FFF2-40B4-BE49-F238E27FC236}">
                <a16:creationId xmlns:a16="http://schemas.microsoft.com/office/drawing/2014/main" id="{5F6F5387-2626-4D3E-9F1B-C7AF76824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BKS-0270</a:t>
            </a:r>
          </a:p>
        </p:txBody>
      </p:sp>
      <p:sp>
        <p:nvSpPr>
          <p:cNvPr id="36" name="bks-1716">
            <a:extLst xmlns:a="http://schemas.openxmlformats.org/drawingml/2006/main">
              <a:ext uri="{FF2B5EF4-FFF2-40B4-BE49-F238E27FC236}">
                <a16:creationId xmlns:a16="http://schemas.microsoft.com/office/drawing/2014/main" id="{ED014044-A8EB-40AA-B1A4-F751D52E9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Русский_мир_цели_стратеги…</a:t>
            </a:r>
          </a:p>
        </p:txBody>
      </p:sp>
      <p:sp>
        <p:nvSpPr>
          <p:cNvPr id="37" name="bks-1717">
            <a:extLst xmlns:a="http://schemas.openxmlformats.org/drawingml/2006/main">
              <a:ext uri="{FF2B5EF4-FFF2-40B4-BE49-F238E27FC236}">
                <a16:creationId xmlns:a16="http://schemas.microsoft.com/office/drawing/2014/main" id="{A4019E2A-A12E-4A4D-A260-62199E050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38" name="bks-1718">
            <a:extLst xmlns:a="http://schemas.openxmlformats.org/drawingml/2006/main">
              <a:ext uri="{FF2B5EF4-FFF2-40B4-BE49-F238E27FC236}">
                <a16:creationId xmlns:a16="http://schemas.microsoft.com/office/drawing/2014/main" id="{0A982574-AF21-4F12-B7C3-5F6CAB88C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BKS-0271</a:t>
            </a:r>
          </a:p>
        </p:txBody>
      </p:sp>
      <p:sp>
        <p:nvSpPr>
          <p:cNvPr id="39" name="bks-1719">
            <a:extLst xmlns:a="http://schemas.openxmlformats.org/drawingml/2006/main">
              <a:ext uri="{FF2B5EF4-FFF2-40B4-BE49-F238E27FC236}">
                <a16:creationId xmlns:a16="http://schemas.microsoft.com/office/drawing/2014/main" id="{CEFF2EBB-3FD4-4673-B724-3B103A23C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Русский_мир_цели_стратеги…</a:t>
            </a:r>
          </a:p>
        </p:txBody>
      </p:sp>
      <p:sp>
        <p:nvSpPr>
          <p:cNvPr id="40" name="bks-1720">
            <a:extLst xmlns:a="http://schemas.openxmlformats.org/drawingml/2006/main">
              <a:ext uri="{FF2B5EF4-FFF2-40B4-BE49-F238E27FC236}">
                <a16:creationId xmlns:a16="http://schemas.microsoft.com/office/drawing/2014/main" id="{EB01BC4D-40D8-492C-84E7-2D396052E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F08</a:t>
            </a:r>
          </a:p>
        </p:txBody>
      </p:sp>
      <p:sp>
        <p:nvSpPr>
          <p:cNvPr id="41" name="bks-1721">
            <a:extLst xmlns:a="http://schemas.openxmlformats.org/drawingml/2006/main">
              <a:ext uri="{FF2B5EF4-FFF2-40B4-BE49-F238E27FC236}">
                <a16:creationId xmlns:a16="http://schemas.microsoft.com/office/drawing/2014/main" id="{0653281E-4B65-4EAF-A480-D031ECEB5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BKS-0272</a:t>
            </a:r>
          </a:p>
        </p:txBody>
      </p:sp>
      <p:sp>
        <p:nvSpPr>
          <p:cNvPr id="42" name="bks-1722">
            <a:extLst xmlns:a="http://schemas.openxmlformats.org/drawingml/2006/main">
              <a:ext uri="{FF2B5EF4-FFF2-40B4-BE49-F238E27FC236}">
                <a16:creationId xmlns:a16="http://schemas.microsoft.com/office/drawing/2014/main" id="{80FE192E-A41D-4F79-80F4-E36A1F67F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Самовалидирующаяся_природ…</a:t>
            </a:r>
          </a:p>
        </p:txBody>
      </p:sp>
      <p:sp>
        <p:nvSpPr>
          <p:cNvPr id="43" name="bks-1723">
            <a:extLst xmlns:a="http://schemas.openxmlformats.org/drawingml/2006/main">
              <a:ext uri="{FF2B5EF4-FFF2-40B4-BE49-F238E27FC236}">
                <a16:creationId xmlns:a16="http://schemas.microsoft.com/office/drawing/2014/main" id="{A3EDEA9F-A4E3-41A0-957A-404A3DEF5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44" name="bks-1724">
            <a:extLst xmlns:a="http://schemas.openxmlformats.org/drawingml/2006/main">
              <a:ext uri="{FF2B5EF4-FFF2-40B4-BE49-F238E27FC236}">
                <a16:creationId xmlns:a16="http://schemas.microsoft.com/office/drawing/2014/main" id="{2A0D78C6-C822-4F02-85DD-AF169CE88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BKS-0273</a:t>
            </a:r>
          </a:p>
        </p:txBody>
      </p:sp>
      <p:sp>
        <p:nvSpPr>
          <p:cNvPr id="45" name="bks-1725">
            <a:extLst xmlns:a="http://schemas.openxmlformats.org/drawingml/2006/main">
              <a:ext uri="{FF2B5EF4-FFF2-40B4-BE49-F238E27FC236}">
                <a16:creationId xmlns:a16="http://schemas.microsoft.com/office/drawing/2014/main" id="{7940968E-12A4-40E6-AF0B-30A558B07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Самовалидирующаяся_природ…</a:t>
            </a:r>
          </a:p>
        </p:txBody>
      </p:sp>
      <p:sp>
        <p:nvSpPr>
          <p:cNvPr id="46" name="bks-1726">
            <a:extLst xmlns:a="http://schemas.openxmlformats.org/drawingml/2006/main">
              <a:ext uri="{FF2B5EF4-FFF2-40B4-BE49-F238E27FC236}">
                <a16:creationId xmlns:a16="http://schemas.microsoft.com/office/drawing/2014/main" id="{A7C3F513-2B1E-41D9-868E-2A546DC61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47" name="bks-1727">
            <a:extLst xmlns:a="http://schemas.openxmlformats.org/drawingml/2006/main">
              <a:ext uri="{FF2B5EF4-FFF2-40B4-BE49-F238E27FC236}">
                <a16:creationId xmlns:a16="http://schemas.microsoft.com/office/drawing/2014/main" id="{A5FAAA31-D5B1-445E-BDED-AB5B2946F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BKS-0274</a:t>
            </a:r>
          </a:p>
        </p:txBody>
      </p:sp>
      <p:sp>
        <p:nvSpPr>
          <p:cNvPr id="48" name="bks-1728">
            <a:extLst xmlns:a="http://schemas.openxmlformats.org/drawingml/2006/main">
              <a:ext uri="{FF2B5EF4-FFF2-40B4-BE49-F238E27FC236}">
                <a16:creationId xmlns:a16="http://schemas.microsoft.com/office/drawing/2014/main" id="{0428CA69-7574-43D5-BA95-C2F2ED277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Связанность_лучших_проект…</a:t>
            </a:r>
          </a:p>
        </p:txBody>
      </p:sp>
      <p:sp>
        <p:nvSpPr>
          <p:cNvPr id="49" name="bks-1729">
            <a:extLst xmlns:a="http://schemas.openxmlformats.org/drawingml/2006/main">
              <a:ext uri="{FF2B5EF4-FFF2-40B4-BE49-F238E27FC236}">
                <a16:creationId xmlns:a16="http://schemas.microsoft.com/office/drawing/2014/main" id="{77FBCFCC-06AB-4176-9FF6-F8C94D327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50" name="bks-1730">
            <a:extLst xmlns:a="http://schemas.openxmlformats.org/drawingml/2006/main">
              <a:ext uri="{FF2B5EF4-FFF2-40B4-BE49-F238E27FC236}">
                <a16:creationId xmlns:a16="http://schemas.microsoft.com/office/drawing/2014/main" id="{2813CEEB-7BC5-446C-9571-213001D60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BKS-0275</a:t>
            </a:r>
          </a:p>
        </p:txBody>
      </p:sp>
      <p:sp>
        <p:nvSpPr>
          <p:cNvPr id="51" name="bks-1731">
            <a:extLst xmlns:a="http://schemas.openxmlformats.org/drawingml/2006/main">
              <a:ext uri="{FF2B5EF4-FFF2-40B4-BE49-F238E27FC236}">
                <a16:creationId xmlns:a16="http://schemas.microsoft.com/office/drawing/2014/main" id="{4A6DF482-8B80-474B-A397-4BD0C1B3E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Связанность_лучших_проект…</a:t>
            </a:r>
          </a:p>
        </p:txBody>
      </p:sp>
      <p:sp>
        <p:nvSpPr>
          <p:cNvPr id="52" name="bks-1732">
            <a:extLst xmlns:a="http://schemas.openxmlformats.org/drawingml/2006/main">
              <a:ext uri="{FF2B5EF4-FFF2-40B4-BE49-F238E27FC236}">
                <a16:creationId xmlns:a16="http://schemas.microsoft.com/office/drawing/2014/main" id="{22C72615-5C78-4846-90FB-B4495CC47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53" name="bks-1733">
            <a:extLst xmlns:a="http://schemas.openxmlformats.org/drawingml/2006/main">
              <a:ext uri="{FF2B5EF4-FFF2-40B4-BE49-F238E27FC236}">
                <a16:creationId xmlns:a16="http://schemas.microsoft.com/office/drawing/2014/main" id="{74556095-AE68-4CA6-A2AF-4BB01BA14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BKS-0276</a:t>
            </a:r>
          </a:p>
        </p:txBody>
      </p:sp>
      <p:sp>
        <p:nvSpPr>
          <p:cNvPr id="54" name="bks-1734">
            <a:extLst xmlns:a="http://schemas.openxmlformats.org/drawingml/2006/main">
              <a:ext uri="{FF2B5EF4-FFF2-40B4-BE49-F238E27FC236}">
                <a16:creationId xmlns:a16="http://schemas.microsoft.com/office/drawing/2014/main" id="{50E5E7AD-F4AE-430F-B8F6-EC879601E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Селенкин Александр Геннад…</a:t>
            </a:r>
          </a:p>
        </p:txBody>
      </p:sp>
      <p:sp>
        <p:nvSpPr>
          <p:cNvPr id="55" name="bks-1735">
            <a:extLst xmlns:a="http://schemas.openxmlformats.org/drawingml/2006/main">
              <a:ext uri="{FF2B5EF4-FFF2-40B4-BE49-F238E27FC236}">
                <a16:creationId xmlns:a16="http://schemas.microsoft.com/office/drawing/2014/main" id="{E2AE1F29-C9FE-4389-94FF-2A5FC7DDE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F02</a:t>
            </a:r>
          </a:p>
        </p:txBody>
      </p:sp>
      <p:sp>
        <p:nvSpPr>
          <p:cNvPr id="56" name="bks-1736">
            <a:extLst xmlns:a="http://schemas.openxmlformats.org/drawingml/2006/main">
              <a:ext uri="{FF2B5EF4-FFF2-40B4-BE49-F238E27FC236}">
                <a16:creationId xmlns:a16="http://schemas.microsoft.com/office/drawing/2014/main" id="{D7EC88A7-9FFA-45C1-81F0-D00B8EDEA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BKS-0277</a:t>
            </a:r>
          </a:p>
        </p:txBody>
      </p:sp>
      <p:sp>
        <p:nvSpPr>
          <p:cNvPr id="57" name="bks-1737">
            <a:extLst xmlns:a="http://schemas.openxmlformats.org/drawingml/2006/main">
              <a:ext uri="{FF2B5EF4-FFF2-40B4-BE49-F238E27FC236}">
                <a16:creationId xmlns:a16="http://schemas.microsoft.com/office/drawing/2014/main" id="{FA0A7DBF-02D7-4DB0-A0B2-9B3B3E0EF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Система_систем_ЭКВИЛИБРИУ…</a:t>
            </a:r>
          </a:p>
        </p:txBody>
      </p:sp>
      <p:sp>
        <p:nvSpPr>
          <p:cNvPr id="58" name="bks-1738">
            <a:extLst xmlns:a="http://schemas.openxmlformats.org/drawingml/2006/main">
              <a:ext uri="{FF2B5EF4-FFF2-40B4-BE49-F238E27FC236}">
                <a16:creationId xmlns:a16="http://schemas.microsoft.com/office/drawing/2014/main" id="{BD5FD815-5BA5-4A49-8332-1D2953AC6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59" name="bks-1739">
            <a:extLst xmlns:a="http://schemas.openxmlformats.org/drawingml/2006/main">
              <a:ext uri="{FF2B5EF4-FFF2-40B4-BE49-F238E27FC236}">
                <a16:creationId xmlns:a16="http://schemas.microsoft.com/office/drawing/2014/main" id="{2B8D4B2A-C531-4A34-9F3F-BD223C269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BKS-0278</a:t>
            </a:r>
          </a:p>
        </p:txBody>
      </p:sp>
      <p:sp>
        <p:nvSpPr>
          <p:cNvPr id="60" name="bks-1740">
            <a:extLst xmlns:a="http://schemas.openxmlformats.org/drawingml/2006/main">
              <a:ext uri="{FF2B5EF4-FFF2-40B4-BE49-F238E27FC236}">
                <a16:creationId xmlns:a16="http://schemas.microsoft.com/office/drawing/2014/main" id="{CC200B2F-D179-4760-BAEC-9F9D628F4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Слабые_стороны_стран_и_ре…</a:t>
            </a:r>
          </a:p>
        </p:txBody>
      </p:sp>
      <p:sp>
        <p:nvSpPr>
          <p:cNvPr id="61" name="bks-1741">
            <a:extLst xmlns:a="http://schemas.openxmlformats.org/drawingml/2006/main">
              <a:ext uri="{FF2B5EF4-FFF2-40B4-BE49-F238E27FC236}">
                <a16:creationId xmlns:a16="http://schemas.microsoft.com/office/drawing/2014/main" id="{F807E16D-7584-46B5-9A78-F46C87545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62" name="bks-1742">
            <a:extLst xmlns:a="http://schemas.openxmlformats.org/drawingml/2006/main">
              <a:ext uri="{FF2B5EF4-FFF2-40B4-BE49-F238E27FC236}">
                <a16:creationId xmlns:a16="http://schemas.microsoft.com/office/drawing/2014/main" id="{0F75DB4E-411A-4389-970B-9CBAB7F0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BKS-0279</a:t>
            </a:r>
          </a:p>
        </p:txBody>
      </p:sp>
      <p:sp>
        <p:nvSpPr>
          <p:cNvPr id="63" name="bks-1743">
            <a:extLst xmlns:a="http://schemas.openxmlformats.org/drawingml/2006/main">
              <a:ext uri="{FF2B5EF4-FFF2-40B4-BE49-F238E27FC236}">
                <a16:creationId xmlns:a16="http://schemas.microsoft.com/office/drawing/2014/main" id="{C7D61ED2-2542-4DB3-96BA-B52FC4B95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Смета_260_млн_экомодули_и…</a:t>
            </a:r>
          </a:p>
        </p:txBody>
      </p:sp>
      <p:sp>
        <p:nvSpPr>
          <p:cNvPr id="64" name="bks-1744">
            <a:extLst xmlns:a="http://schemas.openxmlformats.org/drawingml/2006/main">
              <a:ext uri="{FF2B5EF4-FFF2-40B4-BE49-F238E27FC236}">
                <a16:creationId xmlns:a16="http://schemas.microsoft.com/office/drawing/2014/main" id="{906BC45E-E63F-4396-86FB-DA01C02C2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XLSX • F06</a:t>
            </a:r>
          </a:p>
        </p:txBody>
      </p:sp>
      <p:sp>
        <p:nvSpPr>
          <p:cNvPr id="65" name="bks-1745">
            <a:extLst xmlns:a="http://schemas.openxmlformats.org/drawingml/2006/main">
              <a:ext uri="{FF2B5EF4-FFF2-40B4-BE49-F238E27FC236}">
                <a16:creationId xmlns:a16="http://schemas.microsoft.com/office/drawing/2014/main" id="{1C01D08B-A74B-4D6C-98AF-9C5B54AE8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BKS-0280</a:t>
            </a:r>
          </a:p>
        </p:txBody>
      </p:sp>
      <p:sp>
        <p:nvSpPr>
          <p:cNvPr id="66" name="bks-1746">
            <a:extLst xmlns:a="http://schemas.openxmlformats.org/drawingml/2006/main">
              <a:ext uri="{FF2B5EF4-FFF2-40B4-BE49-F238E27FC236}">
                <a16:creationId xmlns:a16="http://schemas.microsoft.com/office/drawing/2014/main" id="{6DA4D91E-E718-47C4-A5E1-DD0DBEFD9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Социальный_маркетплейс_ко…</a:t>
            </a:r>
          </a:p>
        </p:txBody>
      </p:sp>
      <p:sp>
        <p:nvSpPr>
          <p:cNvPr id="67" name="bks-1747">
            <a:extLst xmlns:a="http://schemas.openxmlformats.org/drawingml/2006/main">
              <a:ext uri="{FF2B5EF4-FFF2-40B4-BE49-F238E27FC236}">
                <a16:creationId xmlns:a16="http://schemas.microsoft.com/office/drawing/2014/main" id="{0DD57317-50AC-446B-A2EC-5668EF8B5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</p:spTree>
    <p:extLst>
      <p:ext uri="{BB962C8B-B14F-4D97-AF65-F5344CB8AC3E}">
        <p14:creationId xmlns:p14="http://schemas.microsoft.com/office/powerpoint/2010/main" val="1300067961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748">
            <a:extLst xmlns:a="http://schemas.openxmlformats.org/drawingml/2006/main">
              <a:ext uri="{FF2B5EF4-FFF2-40B4-BE49-F238E27FC236}">
                <a16:creationId xmlns:a16="http://schemas.microsoft.com/office/drawing/2014/main" id="{E692603F-D642-4C97-B7E4-F375184BB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749">
            <a:extLst xmlns:a="http://schemas.openxmlformats.org/drawingml/2006/main">
              <a:ext uri="{FF2B5EF4-FFF2-40B4-BE49-F238E27FC236}">
                <a16:creationId xmlns:a16="http://schemas.microsoft.com/office/drawing/2014/main" id="{646B6BE9-939E-4C1A-B2F2-09AE35DAC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43</a:t>
            </a:r>
          </a:p>
        </p:txBody>
      </p:sp>
      <p:sp>
        <p:nvSpPr>
          <p:cNvPr id="3" name="bks-1750">
            <a:extLst xmlns:a="http://schemas.openxmlformats.org/drawingml/2006/main">
              <a:ext uri="{FF2B5EF4-FFF2-40B4-BE49-F238E27FC236}">
                <a16:creationId xmlns:a16="http://schemas.microsoft.com/office/drawing/2014/main" id="{A6212355-83FB-4DC5-8283-B43788CE2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281–300</a:t>
            </a:r>
          </a:p>
        </p:txBody>
      </p:sp>
      <p:sp>
        <p:nvSpPr>
          <p:cNvPr id="4" name="bks-1751">
            <a:extLst xmlns:a="http://schemas.openxmlformats.org/drawingml/2006/main">
              <a:ext uri="{FF2B5EF4-FFF2-40B4-BE49-F238E27FC236}">
                <a16:creationId xmlns:a16="http://schemas.microsoft.com/office/drawing/2014/main" id="{D79F20C0-BEFF-45ED-92FD-1425D8855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752">
            <a:extLst xmlns:a="http://schemas.openxmlformats.org/drawingml/2006/main">
              <a:ext uri="{FF2B5EF4-FFF2-40B4-BE49-F238E27FC236}">
                <a16:creationId xmlns:a16="http://schemas.microsoft.com/office/drawing/2014/main" id="{2D20E1C9-82A2-48C2-871A-FBD49D3C2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753">
            <a:extLst xmlns:a="http://schemas.openxmlformats.org/drawingml/2006/main">
              <a:ext uri="{FF2B5EF4-FFF2-40B4-BE49-F238E27FC236}">
                <a16:creationId xmlns:a16="http://schemas.microsoft.com/office/drawing/2014/main" id="{3DEA2E41-BF21-4AD7-BF60-B9D1A2B29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754">
            <a:extLst xmlns:a="http://schemas.openxmlformats.org/drawingml/2006/main">
              <a:ext uri="{FF2B5EF4-FFF2-40B4-BE49-F238E27FC236}">
                <a16:creationId xmlns:a16="http://schemas.microsoft.com/office/drawing/2014/main" id="{E842C083-95FF-431B-A853-B5613A971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43</a:t>
            </a:r>
          </a:p>
        </p:txBody>
      </p:sp>
      <p:sp>
        <p:nvSpPr>
          <p:cNvPr id="8" name="bks-1755">
            <a:extLst xmlns:a="http://schemas.openxmlformats.org/drawingml/2006/main">
              <a:ext uri="{FF2B5EF4-FFF2-40B4-BE49-F238E27FC236}">
                <a16:creationId xmlns:a16="http://schemas.microsoft.com/office/drawing/2014/main" id="{53E98A1D-5F5B-4926-AA34-80E305972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BKS-0281</a:t>
            </a:r>
          </a:p>
        </p:txBody>
      </p:sp>
      <p:sp>
        <p:nvSpPr>
          <p:cNvPr id="9" name="bks-1756">
            <a:extLst xmlns:a="http://schemas.openxmlformats.org/drawingml/2006/main">
              <a:ext uri="{FF2B5EF4-FFF2-40B4-BE49-F238E27FC236}">
                <a16:creationId xmlns:a16="http://schemas.microsoft.com/office/drawing/2014/main" id="{4AD37B04-1DDC-46E9-B7FF-ED1D4CBBF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Социальный_маркетплейс_пр…</a:t>
            </a:r>
          </a:p>
        </p:txBody>
      </p:sp>
      <p:sp>
        <p:nvSpPr>
          <p:cNvPr id="10" name="bks-1757">
            <a:extLst xmlns:a="http://schemas.openxmlformats.org/drawingml/2006/main">
              <a:ext uri="{FF2B5EF4-FFF2-40B4-BE49-F238E27FC236}">
                <a16:creationId xmlns:a16="http://schemas.microsoft.com/office/drawing/2014/main" id="{105A9989-5361-4B75-A2DC-970DF187A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11" name="bks-1758">
            <a:extLst xmlns:a="http://schemas.openxmlformats.org/drawingml/2006/main">
              <a:ext uri="{FF2B5EF4-FFF2-40B4-BE49-F238E27FC236}">
                <a16:creationId xmlns:a16="http://schemas.microsoft.com/office/drawing/2014/main" id="{C4416587-DE89-4507-B46A-7D3B54282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BKS-0282</a:t>
            </a:r>
          </a:p>
        </p:txBody>
      </p:sp>
      <p:sp>
        <p:nvSpPr>
          <p:cNvPr id="12" name="bks-1759">
            <a:extLst xmlns:a="http://schemas.openxmlformats.org/drawingml/2006/main">
              <a:ext uri="{FF2B5EF4-FFF2-40B4-BE49-F238E27FC236}">
                <a16:creationId xmlns:a16="http://schemas.microsoft.com/office/drawing/2014/main" id="{22D783C2-B625-4652-BD9F-D3B20633D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СПЕЦЗАЩИТА_Гидроробототех…</a:t>
            </a:r>
          </a:p>
        </p:txBody>
      </p:sp>
      <p:sp>
        <p:nvSpPr>
          <p:cNvPr id="13" name="bks-1760">
            <a:extLst xmlns:a="http://schemas.openxmlformats.org/drawingml/2006/main">
              <a:ext uri="{FF2B5EF4-FFF2-40B4-BE49-F238E27FC236}">
                <a16:creationId xmlns:a16="http://schemas.microsoft.com/office/drawing/2014/main" id="{65ADFA66-7670-4974-A9DB-6B6B15C90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14" name="bks-1761">
            <a:extLst xmlns:a="http://schemas.openxmlformats.org/drawingml/2006/main">
              <a:ext uri="{FF2B5EF4-FFF2-40B4-BE49-F238E27FC236}">
                <a16:creationId xmlns:a16="http://schemas.microsoft.com/office/drawing/2014/main" id="{0A3D1BE1-6E12-478E-879F-BB49237ED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BKS-0283</a:t>
            </a:r>
          </a:p>
        </p:txBody>
      </p:sp>
      <p:sp>
        <p:nvSpPr>
          <p:cNvPr id="15" name="bks-1762">
            <a:extLst xmlns:a="http://schemas.openxmlformats.org/drawingml/2006/main">
              <a:ext uri="{FF2B5EF4-FFF2-40B4-BE49-F238E27FC236}">
                <a16:creationId xmlns:a16="http://schemas.microsoft.com/office/drawing/2014/main" id="{91A710D7-7009-4D6F-98D2-FC0EC8496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СПЕЦЗАЩИТА_Гидроробототех…</a:t>
            </a:r>
          </a:p>
        </p:txBody>
      </p:sp>
      <p:sp>
        <p:nvSpPr>
          <p:cNvPr id="16" name="bks-1763">
            <a:extLst xmlns:a="http://schemas.openxmlformats.org/drawingml/2006/main">
              <a:ext uri="{FF2B5EF4-FFF2-40B4-BE49-F238E27FC236}">
                <a16:creationId xmlns:a16="http://schemas.microsoft.com/office/drawing/2014/main" id="{5046C082-7863-4094-BE1B-A1366D200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17" name="bks-1764">
            <a:extLst xmlns:a="http://schemas.openxmlformats.org/drawingml/2006/main">
              <a:ext uri="{FF2B5EF4-FFF2-40B4-BE49-F238E27FC236}">
                <a16:creationId xmlns:a16="http://schemas.microsoft.com/office/drawing/2014/main" id="{49D05D08-6CF4-413E-891D-6C47103C1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BKS-0284</a:t>
            </a:r>
          </a:p>
        </p:txBody>
      </p:sp>
      <p:sp>
        <p:nvSpPr>
          <p:cNvPr id="18" name="bks-1765">
            <a:extLst xmlns:a="http://schemas.openxmlformats.org/drawingml/2006/main">
              <a:ext uri="{FF2B5EF4-FFF2-40B4-BE49-F238E27FC236}">
                <a16:creationId xmlns:a16="http://schemas.microsoft.com/office/drawing/2014/main" id="{70E4FD50-8777-4370-A386-184277D8E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СПЕЦЗАЩИТА_Судостроение_О…</a:t>
            </a:r>
          </a:p>
        </p:txBody>
      </p:sp>
      <p:sp>
        <p:nvSpPr>
          <p:cNvPr id="19" name="bks-1766">
            <a:extLst xmlns:a="http://schemas.openxmlformats.org/drawingml/2006/main">
              <a:ext uri="{FF2B5EF4-FFF2-40B4-BE49-F238E27FC236}">
                <a16:creationId xmlns:a16="http://schemas.microsoft.com/office/drawing/2014/main" id="{A93C471B-0BCF-4919-AB92-1A5518503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20" name="bks-1767">
            <a:extLst xmlns:a="http://schemas.openxmlformats.org/drawingml/2006/main">
              <a:ext uri="{FF2B5EF4-FFF2-40B4-BE49-F238E27FC236}">
                <a16:creationId xmlns:a16="http://schemas.microsoft.com/office/drawing/2014/main" id="{011FEE8F-A6B5-4857-AF13-BB980F287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BKS-0285</a:t>
            </a:r>
          </a:p>
        </p:txBody>
      </p:sp>
      <p:sp>
        <p:nvSpPr>
          <p:cNvPr id="21" name="bks-1768">
            <a:extLst xmlns:a="http://schemas.openxmlformats.org/drawingml/2006/main">
              <a:ext uri="{FF2B5EF4-FFF2-40B4-BE49-F238E27FC236}">
                <a16:creationId xmlns:a16="http://schemas.microsoft.com/office/drawing/2014/main" id="{46B32FA5-DCDE-46B6-9639-904835BAF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СПЕЦЗАЩИТА_Судостроение_О…</a:t>
            </a:r>
          </a:p>
        </p:txBody>
      </p:sp>
      <p:sp>
        <p:nvSpPr>
          <p:cNvPr id="22" name="bks-1769">
            <a:extLst xmlns:a="http://schemas.openxmlformats.org/drawingml/2006/main">
              <a:ext uri="{FF2B5EF4-FFF2-40B4-BE49-F238E27FC236}">
                <a16:creationId xmlns:a16="http://schemas.microsoft.com/office/drawing/2014/main" id="{23FD03D0-EAF5-4F17-BC0B-0645EBDFF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23" name="bks-1770">
            <a:extLst xmlns:a="http://schemas.openxmlformats.org/drawingml/2006/main">
              <a:ext uri="{FF2B5EF4-FFF2-40B4-BE49-F238E27FC236}">
                <a16:creationId xmlns:a16="http://schemas.microsoft.com/office/drawing/2014/main" id="{88C85904-02F1-48C6-963B-4962A083D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BKS-0286</a:t>
            </a:r>
          </a:p>
        </p:txBody>
      </p:sp>
      <p:sp>
        <p:nvSpPr>
          <p:cNvPr id="24" name="bks-1771">
            <a:extLst xmlns:a="http://schemas.openxmlformats.org/drawingml/2006/main">
              <a:ext uri="{FF2B5EF4-FFF2-40B4-BE49-F238E27FC236}">
                <a16:creationId xmlns:a16="http://schemas.microsoft.com/office/drawing/2014/main" id="{529499C8-DCBA-4F49-9223-D24357478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Стандарт_развития_Человек…</a:t>
            </a:r>
          </a:p>
        </p:txBody>
      </p:sp>
      <p:sp>
        <p:nvSpPr>
          <p:cNvPr id="25" name="bks-1772">
            <a:extLst xmlns:a="http://schemas.openxmlformats.org/drawingml/2006/main">
              <a:ext uri="{FF2B5EF4-FFF2-40B4-BE49-F238E27FC236}">
                <a16:creationId xmlns:a16="http://schemas.microsoft.com/office/drawing/2014/main" id="{5857FCE1-FD08-49D9-9335-1C2B98D31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  <p:sp>
        <p:nvSpPr>
          <p:cNvPr id="26" name="bks-1773">
            <a:extLst xmlns:a="http://schemas.openxmlformats.org/drawingml/2006/main">
              <a:ext uri="{FF2B5EF4-FFF2-40B4-BE49-F238E27FC236}">
                <a16:creationId xmlns:a16="http://schemas.microsoft.com/office/drawing/2014/main" id="{9195640C-C0C6-4A58-A5D4-C1C22190C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BKS-0287</a:t>
            </a:r>
          </a:p>
        </p:txBody>
      </p:sp>
      <p:sp>
        <p:nvSpPr>
          <p:cNvPr id="27" name="bks-1774">
            <a:extLst xmlns:a="http://schemas.openxmlformats.org/drawingml/2006/main">
              <a:ext uri="{FF2B5EF4-FFF2-40B4-BE49-F238E27FC236}">
                <a16:creationId xmlns:a16="http://schemas.microsoft.com/office/drawing/2014/main" id="{F06F7766-4F8E-45E0-AE7E-90A3A783A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Стандарты_развития_Челове…</a:t>
            </a:r>
          </a:p>
        </p:txBody>
      </p:sp>
      <p:sp>
        <p:nvSpPr>
          <p:cNvPr id="28" name="bks-1775">
            <a:extLst xmlns:a="http://schemas.openxmlformats.org/drawingml/2006/main">
              <a:ext uri="{FF2B5EF4-FFF2-40B4-BE49-F238E27FC236}">
                <a16:creationId xmlns:a16="http://schemas.microsoft.com/office/drawing/2014/main" id="{D3B1D0D3-E58F-47B3-901D-40C3ADCAD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29" name="bks-1776">
            <a:extLst xmlns:a="http://schemas.openxmlformats.org/drawingml/2006/main">
              <a:ext uri="{FF2B5EF4-FFF2-40B4-BE49-F238E27FC236}">
                <a16:creationId xmlns:a16="http://schemas.microsoft.com/office/drawing/2014/main" id="{1AE7DE19-EF17-4C47-ACC7-15A2AA4CC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BKS-0288</a:t>
            </a:r>
          </a:p>
        </p:txBody>
      </p:sp>
      <p:sp>
        <p:nvSpPr>
          <p:cNvPr id="30" name="bks-1777">
            <a:extLst xmlns:a="http://schemas.openxmlformats.org/drawingml/2006/main">
              <a:ext uri="{FF2B5EF4-FFF2-40B4-BE49-F238E27FC236}">
                <a16:creationId xmlns:a16="http://schemas.microsoft.com/office/drawing/2014/main" id="{782B9F53-5E83-41E4-B7D9-D909F1E5A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СФЕРА_единое_пространство…</a:t>
            </a:r>
          </a:p>
        </p:txBody>
      </p:sp>
      <p:sp>
        <p:nvSpPr>
          <p:cNvPr id="31" name="bks-1778">
            <a:extLst xmlns:a="http://schemas.openxmlformats.org/drawingml/2006/main">
              <a:ext uri="{FF2B5EF4-FFF2-40B4-BE49-F238E27FC236}">
                <a16:creationId xmlns:a16="http://schemas.microsoft.com/office/drawing/2014/main" id="{C6250482-7350-493E-B993-F84398FF5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  <p:sp>
        <p:nvSpPr>
          <p:cNvPr id="32" name="bks-1779">
            <a:extLst xmlns:a="http://schemas.openxmlformats.org/drawingml/2006/main">
              <a:ext uri="{FF2B5EF4-FFF2-40B4-BE49-F238E27FC236}">
                <a16:creationId xmlns:a16="http://schemas.microsoft.com/office/drawing/2014/main" id="{25179830-2A93-443B-B7F6-838EDF20C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BKS-0289</a:t>
            </a:r>
          </a:p>
        </p:txBody>
      </p:sp>
      <p:sp>
        <p:nvSpPr>
          <p:cNvPr id="33" name="bks-1780">
            <a:extLst xmlns:a="http://schemas.openxmlformats.org/drawingml/2006/main">
              <a:ext uri="{FF2B5EF4-FFF2-40B4-BE49-F238E27FC236}">
                <a16:creationId xmlns:a16="http://schemas.microsoft.com/office/drawing/2014/main" id="{B49F306C-292E-4C24-85E8-83729C522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СФЕРА_единое_пространство…</a:t>
            </a:r>
          </a:p>
        </p:txBody>
      </p:sp>
      <p:sp>
        <p:nvSpPr>
          <p:cNvPr id="34" name="bks-1781">
            <a:extLst xmlns:a="http://schemas.openxmlformats.org/drawingml/2006/main">
              <a:ext uri="{FF2B5EF4-FFF2-40B4-BE49-F238E27FC236}">
                <a16:creationId xmlns:a16="http://schemas.microsoft.com/office/drawing/2014/main" id="{17727429-FA41-41B5-9294-696AF4B81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35" name="bks-1782">
            <a:extLst xmlns:a="http://schemas.openxmlformats.org/drawingml/2006/main">
              <a:ext uri="{FF2B5EF4-FFF2-40B4-BE49-F238E27FC236}">
                <a16:creationId xmlns:a16="http://schemas.microsoft.com/office/drawing/2014/main" id="{BA3F3559-F4EC-4540-880C-546A196C0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BKS-0290</a:t>
            </a:r>
          </a:p>
        </p:txBody>
      </p:sp>
      <p:sp>
        <p:nvSpPr>
          <p:cNvPr id="36" name="bks-1783">
            <a:extLst xmlns:a="http://schemas.openxmlformats.org/drawingml/2006/main">
              <a:ext uri="{FF2B5EF4-FFF2-40B4-BE49-F238E27FC236}">
                <a16:creationId xmlns:a16="http://schemas.microsoft.com/office/drawing/2014/main" id="{72C6D7C6-1A5D-4AA5-ADCE-2410FB381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СФЕРА_Новый_уклад_Кодиров…</a:t>
            </a:r>
          </a:p>
        </p:txBody>
      </p:sp>
      <p:sp>
        <p:nvSpPr>
          <p:cNvPr id="37" name="bks-1784">
            <a:extLst xmlns:a="http://schemas.openxmlformats.org/drawingml/2006/main">
              <a:ext uri="{FF2B5EF4-FFF2-40B4-BE49-F238E27FC236}">
                <a16:creationId xmlns:a16="http://schemas.microsoft.com/office/drawing/2014/main" id="{704D5117-3CF9-4F06-BAEC-DFB08E4AB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F11</a:t>
            </a:r>
          </a:p>
        </p:txBody>
      </p:sp>
      <p:sp>
        <p:nvSpPr>
          <p:cNvPr id="38" name="bks-1785">
            <a:extLst xmlns:a="http://schemas.openxmlformats.org/drawingml/2006/main">
              <a:ext uri="{FF2B5EF4-FFF2-40B4-BE49-F238E27FC236}">
                <a16:creationId xmlns:a16="http://schemas.microsoft.com/office/drawing/2014/main" id="{A1BA221B-BB1A-4440-954C-F095A5A1B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BKS-0291</a:t>
            </a:r>
          </a:p>
        </p:txBody>
      </p:sp>
      <p:sp>
        <p:nvSpPr>
          <p:cNvPr id="39" name="bks-1786">
            <a:extLst xmlns:a="http://schemas.openxmlformats.org/drawingml/2006/main">
              <a:ext uri="{FF2B5EF4-FFF2-40B4-BE49-F238E27FC236}">
                <a16:creationId xmlns:a16="http://schemas.microsoft.com/office/drawing/2014/main" id="{CDF703DF-8F15-45EB-9E7F-F9589ECBF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СФЕРА_Новый_уклад_Кодиров…</a:t>
            </a:r>
          </a:p>
        </p:txBody>
      </p:sp>
      <p:sp>
        <p:nvSpPr>
          <p:cNvPr id="40" name="bks-1787">
            <a:extLst xmlns:a="http://schemas.openxmlformats.org/drawingml/2006/main">
              <a:ext uri="{FF2B5EF4-FFF2-40B4-BE49-F238E27FC236}">
                <a16:creationId xmlns:a16="http://schemas.microsoft.com/office/drawing/2014/main" id="{B2F42AA7-4F9A-41F2-9DFA-408E9658B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F11</a:t>
            </a:r>
          </a:p>
        </p:txBody>
      </p:sp>
      <p:sp>
        <p:nvSpPr>
          <p:cNvPr id="41" name="bks-1788">
            <a:extLst xmlns:a="http://schemas.openxmlformats.org/drawingml/2006/main">
              <a:ext uri="{FF2B5EF4-FFF2-40B4-BE49-F238E27FC236}">
                <a16:creationId xmlns:a16="http://schemas.microsoft.com/office/drawing/2014/main" id="{77E1D478-375B-4FF3-9ED3-38FD72F96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BKS-0292</a:t>
            </a:r>
          </a:p>
        </p:txBody>
      </p:sp>
      <p:sp>
        <p:nvSpPr>
          <p:cNvPr id="42" name="bks-1789">
            <a:extLst xmlns:a="http://schemas.openxmlformats.org/drawingml/2006/main">
              <a:ext uri="{FF2B5EF4-FFF2-40B4-BE49-F238E27FC236}">
                <a16:creationId xmlns:a16="http://schemas.microsoft.com/office/drawing/2014/main" id="{7F3EDDBB-8FC9-409D-815C-E1869DEF0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СФЕРА_Новый_уклад_Кодиров…</a:t>
            </a:r>
          </a:p>
        </p:txBody>
      </p:sp>
      <p:sp>
        <p:nvSpPr>
          <p:cNvPr id="43" name="bks-1790">
            <a:extLst xmlns:a="http://schemas.openxmlformats.org/drawingml/2006/main">
              <a:ext uri="{FF2B5EF4-FFF2-40B4-BE49-F238E27FC236}">
                <a16:creationId xmlns:a16="http://schemas.microsoft.com/office/drawing/2014/main" id="{574DA310-8344-4F49-828B-F94755F32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F11</a:t>
            </a:r>
          </a:p>
        </p:txBody>
      </p:sp>
      <p:sp>
        <p:nvSpPr>
          <p:cNvPr id="44" name="bks-1791">
            <a:extLst xmlns:a="http://schemas.openxmlformats.org/drawingml/2006/main">
              <a:ext uri="{FF2B5EF4-FFF2-40B4-BE49-F238E27FC236}">
                <a16:creationId xmlns:a16="http://schemas.microsoft.com/office/drawing/2014/main" id="{D673E91E-1D6E-4D77-A6A9-BC55409E7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BKS-0293</a:t>
            </a:r>
          </a:p>
        </p:txBody>
      </p:sp>
      <p:sp>
        <p:nvSpPr>
          <p:cNvPr id="45" name="bks-1792">
            <a:extLst xmlns:a="http://schemas.openxmlformats.org/drawingml/2006/main">
              <a:ext uri="{FF2B5EF4-FFF2-40B4-BE49-F238E27FC236}">
                <a16:creationId xmlns:a16="http://schemas.microsoft.com/office/drawing/2014/main" id="{357F9B55-2D07-4B4F-8FE9-65CEA800C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Теория_Графов_СОЮЗ741.docx</a:t>
            </a:r>
          </a:p>
        </p:txBody>
      </p:sp>
      <p:sp>
        <p:nvSpPr>
          <p:cNvPr id="46" name="bks-1793">
            <a:extLst xmlns:a="http://schemas.openxmlformats.org/drawingml/2006/main">
              <a:ext uri="{FF2B5EF4-FFF2-40B4-BE49-F238E27FC236}">
                <a16:creationId xmlns:a16="http://schemas.microsoft.com/office/drawing/2014/main" id="{BAA3687C-E220-4255-BB78-7EBCC4FE2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47" name="bks-1794">
            <a:extLst xmlns:a="http://schemas.openxmlformats.org/drawingml/2006/main">
              <a:ext uri="{FF2B5EF4-FFF2-40B4-BE49-F238E27FC236}">
                <a16:creationId xmlns:a16="http://schemas.microsoft.com/office/drawing/2014/main" id="{9349C4F3-731F-408A-8235-20DE6AE7D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BKS-0294</a:t>
            </a:r>
          </a:p>
        </p:txBody>
      </p:sp>
      <p:sp>
        <p:nvSpPr>
          <p:cNvPr id="48" name="bks-1795">
            <a:extLst xmlns:a="http://schemas.openxmlformats.org/drawingml/2006/main">
              <a:ext uri="{FF2B5EF4-FFF2-40B4-BE49-F238E27FC236}">
                <a16:creationId xmlns:a16="http://schemas.microsoft.com/office/drawing/2014/main" id="{8935C0D1-9125-4B3F-8630-478C74728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Теория_Графов_СОЮЗ741_Пре…</a:t>
            </a:r>
          </a:p>
        </p:txBody>
      </p:sp>
      <p:sp>
        <p:nvSpPr>
          <p:cNvPr id="49" name="bks-1796">
            <a:extLst xmlns:a="http://schemas.openxmlformats.org/drawingml/2006/main">
              <a:ext uri="{FF2B5EF4-FFF2-40B4-BE49-F238E27FC236}">
                <a16:creationId xmlns:a16="http://schemas.microsoft.com/office/drawing/2014/main" id="{131762C7-685C-4FF4-AD25-225CC59E1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50" name="bks-1797">
            <a:extLst xmlns:a="http://schemas.openxmlformats.org/drawingml/2006/main">
              <a:ext uri="{FF2B5EF4-FFF2-40B4-BE49-F238E27FC236}">
                <a16:creationId xmlns:a16="http://schemas.microsoft.com/office/drawing/2014/main" id="{192174E7-17BD-4399-8E42-BA41D5B00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BKS-0295</a:t>
            </a:r>
          </a:p>
        </p:txBody>
      </p:sp>
      <p:sp>
        <p:nvSpPr>
          <p:cNvPr id="51" name="bks-1798">
            <a:extLst xmlns:a="http://schemas.openxmlformats.org/drawingml/2006/main">
              <a:ext uri="{FF2B5EF4-FFF2-40B4-BE49-F238E27FC236}">
                <a16:creationId xmlns:a16="http://schemas.microsoft.com/office/drawing/2014/main" id="{3F5655C2-63E9-4CAF-8F6A-5FDACCA58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Теория_Узлов_СОЮЗ741_ЭКВИ…</a:t>
            </a:r>
          </a:p>
        </p:txBody>
      </p:sp>
      <p:sp>
        <p:nvSpPr>
          <p:cNvPr id="52" name="bks-1799">
            <a:extLst xmlns:a="http://schemas.openxmlformats.org/drawingml/2006/main">
              <a:ext uri="{FF2B5EF4-FFF2-40B4-BE49-F238E27FC236}">
                <a16:creationId xmlns:a16="http://schemas.microsoft.com/office/drawing/2014/main" id="{F6ADBB5A-4925-472D-A3F5-161C1ECED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53" name="bks-1800">
            <a:extLst xmlns:a="http://schemas.openxmlformats.org/drawingml/2006/main">
              <a:ext uri="{FF2B5EF4-FFF2-40B4-BE49-F238E27FC236}">
                <a16:creationId xmlns:a16="http://schemas.microsoft.com/office/drawing/2014/main" id="{15A2F3F7-5D20-4581-A517-5B4B6B4DA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BKS-0296</a:t>
            </a:r>
          </a:p>
        </p:txBody>
      </p:sp>
      <p:sp>
        <p:nvSpPr>
          <p:cNvPr id="54" name="bks-1801">
            <a:extLst xmlns:a="http://schemas.openxmlformats.org/drawingml/2006/main">
              <a:ext uri="{FF2B5EF4-FFF2-40B4-BE49-F238E27FC236}">
                <a16:creationId xmlns:a16="http://schemas.microsoft.com/office/drawing/2014/main" id="{F9A699B8-4A6D-47D3-B498-DFAB43CF3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Теория_Узлов_СОЮЗ741_ЭКВИ…</a:t>
            </a:r>
          </a:p>
        </p:txBody>
      </p:sp>
      <p:sp>
        <p:nvSpPr>
          <p:cNvPr id="55" name="bks-1802">
            <a:extLst xmlns:a="http://schemas.openxmlformats.org/drawingml/2006/main">
              <a:ext uri="{FF2B5EF4-FFF2-40B4-BE49-F238E27FC236}">
                <a16:creationId xmlns:a16="http://schemas.microsoft.com/office/drawing/2014/main" id="{6599CBA0-9DCA-4FF1-8901-36494FA75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56" name="bks-1803">
            <a:extLst xmlns:a="http://schemas.openxmlformats.org/drawingml/2006/main">
              <a:ext uri="{FF2B5EF4-FFF2-40B4-BE49-F238E27FC236}">
                <a16:creationId xmlns:a16="http://schemas.microsoft.com/office/drawing/2014/main" id="{6F5840DA-48CA-42D4-BF49-8002DBC15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BKS-0297</a:t>
            </a:r>
          </a:p>
        </p:txBody>
      </p:sp>
      <p:sp>
        <p:nvSpPr>
          <p:cNvPr id="57" name="bks-1804">
            <a:extLst xmlns:a="http://schemas.openxmlformats.org/drawingml/2006/main">
              <a:ext uri="{FF2B5EF4-FFF2-40B4-BE49-F238E27FC236}">
                <a16:creationId xmlns:a16="http://schemas.microsoft.com/office/drawing/2014/main" id="{714B5A78-3C4E-41F4-B5BA-6F4545587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Транспортно-промышленный_…</a:t>
            </a:r>
          </a:p>
        </p:txBody>
      </p:sp>
      <p:sp>
        <p:nvSpPr>
          <p:cNvPr id="58" name="bks-1805">
            <a:extLst xmlns:a="http://schemas.openxmlformats.org/drawingml/2006/main">
              <a:ext uri="{FF2B5EF4-FFF2-40B4-BE49-F238E27FC236}">
                <a16:creationId xmlns:a16="http://schemas.microsoft.com/office/drawing/2014/main" id="{ECA9F733-48F9-488C-9E43-B842692F7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59" name="bks-1806">
            <a:extLst xmlns:a="http://schemas.openxmlformats.org/drawingml/2006/main">
              <a:ext uri="{FF2B5EF4-FFF2-40B4-BE49-F238E27FC236}">
                <a16:creationId xmlns:a16="http://schemas.microsoft.com/office/drawing/2014/main" id="{D6F4E18A-748F-4230-B69C-4758F833C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BKS-0298</a:t>
            </a:r>
          </a:p>
        </p:txBody>
      </p:sp>
      <p:sp>
        <p:nvSpPr>
          <p:cNvPr id="60" name="bks-1807">
            <a:extLst xmlns:a="http://schemas.openxmlformats.org/drawingml/2006/main">
              <a:ext uri="{FF2B5EF4-FFF2-40B4-BE49-F238E27FC236}">
                <a16:creationId xmlns:a16="http://schemas.microsoft.com/office/drawing/2014/main" id="{C2F0DEEB-1DB0-49B2-A68B-7D362962D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Транспортно-промышленный_…</a:t>
            </a:r>
          </a:p>
        </p:txBody>
      </p:sp>
      <p:sp>
        <p:nvSpPr>
          <p:cNvPr id="61" name="bks-1808">
            <a:extLst xmlns:a="http://schemas.openxmlformats.org/drawingml/2006/main">
              <a:ext uri="{FF2B5EF4-FFF2-40B4-BE49-F238E27FC236}">
                <a16:creationId xmlns:a16="http://schemas.microsoft.com/office/drawing/2014/main" id="{45CE6D87-C5E5-4911-A4CA-03C4B722C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62" name="bks-1809">
            <a:extLst xmlns:a="http://schemas.openxmlformats.org/drawingml/2006/main">
              <a:ext uri="{FF2B5EF4-FFF2-40B4-BE49-F238E27FC236}">
                <a16:creationId xmlns:a16="http://schemas.microsoft.com/office/drawing/2014/main" id="{E00D09D0-892D-4F6E-AA4C-48325C358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BKS-0299</a:t>
            </a:r>
          </a:p>
        </p:txBody>
      </p:sp>
      <p:sp>
        <p:nvSpPr>
          <p:cNvPr id="63" name="bks-1810">
            <a:extLst xmlns:a="http://schemas.openxmlformats.org/drawingml/2006/main">
              <a:ext uri="{FF2B5EF4-FFF2-40B4-BE49-F238E27FC236}">
                <a16:creationId xmlns:a16="http://schemas.microsoft.com/office/drawing/2014/main" id="{1A1976D2-04C0-4FE0-9CF3-80D3A337B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Универсальный_закон_систе…</a:t>
            </a:r>
          </a:p>
        </p:txBody>
      </p:sp>
      <p:sp>
        <p:nvSpPr>
          <p:cNvPr id="64" name="bks-1811">
            <a:extLst xmlns:a="http://schemas.openxmlformats.org/drawingml/2006/main">
              <a:ext uri="{FF2B5EF4-FFF2-40B4-BE49-F238E27FC236}">
                <a16:creationId xmlns:a16="http://schemas.microsoft.com/office/drawing/2014/main" id="{1CD6DC55-8A47-4C51-A655-63E3039ED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65" name="bks-1812">
            <a:extLst xmlns:a="http://schemas.openxmlformats.org/drawingml/2006/main">
              <a:ext uri="{FF2B5EF4-FFF2-40B4-BE49-F238E27FC236}">
                <a16:creationId xmlns:a16="http://schemas.microsoft.com/office/drawing/2014/main" id="{C9D32823-2DBA-4B1A-A07D-1C1259066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BKS-0300</a:t>
            </a:r>
          </a:p>
        </p:txBody>
      </p:sp>
      <p:sp>
        <p:nvSpPr>
          <p:cNvPr id="66" name="bks-1813">
            <a:extLst xmlns:a="http://schemas.openxmlformats.org/drawingml/2006/main">
              <a:ext uri="{FF2B5EF4-FFF2-40B4-BE49-F238E27FC236}">
                <a16:creationId xmlns:a16="http://schemas.microsoft.com/office/drawing/2014/main" id="{940FFE18-804C-4558-BFD1-02A2BEAAF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Универсальный_закон_систе…</a:t>
            </a:r>
          </a:p>
        </p:txBody>
      </p:sp>
      <p:sp>
        <p:nvSpPr>
          <p:cNvPr id="67" name="bks-1814">
            <a:extLst xmlns:a="http://schemas.openxmlformats.org/drawingml/2006/main">
              <a:ext uri="{FF2B5EF4-FFF2-40B4-BE49-F238E27FC236}">
                <a16:creationId xmlns:a16="http://schemas.microsoft.com/office/drawing/2014/main" id="{2C4A5856-7105-4846-84BC-0A6B508E5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</p:spTree>
    <p:extLst>
      <p:ext uri="{BB962C8B-B14F-4D97-AF65-F5344CB8AC3E}">
        <p14:creationId xmlns:p14="http://schemas.microsoft.com/office/powerpoint/2010/main" val="369960209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815">
            <a:extLst xmlns:a="http://schemas.openxmlformats.org/drawingml/2006/main">
              <a:ext uri="{FF2B5EF4-FFF2-40B4-BE49-F238E27FC236}">
                <a16:creationId xmlns:a16="http://schemas.microsoft.com/office/drawing/2014/main" id="{7A2CF4C7-095A-47BE-9469-4DD3F0DC1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816">
            <a:extLst xmlns:a="http://schemas.openxmlformats.org/drawingml/2006/main">
              <a:ext uri="{FF2B5EF4-FFF2-40B4-BE49-F238E27FC236}">
                <a16:creationId xmlns:a16="http://schemas.microsoft.com/office/drawing/2014/main" id="{464C8A64-BF01-42F3-B45E-60261571B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44</a:t>
            </a:r>
          </a:p>
        </p:txBody>
      </p:sp>
      <p:sp>
        <p:nvSpPr>
          <p:cNvPr id="3" name="bks-1817">
            <a:extLst xmlns:a="http://schemas.openxmlformats.org/drawingml/2006/main">
              <a:ext uri="{FF2B5EF4-FFF2-40B4-BE49-F238E27FC236}">
                <a16:creationId xmlns:a16="http://schemas.microsoft.com/office/drawing/2014/main" id="{5ADCB094-9164-4AC8-9510-608E6723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301–320</a:t>
            </a:r>
          </a:p>
        </p:txBody>
      </p:sp>
      <p:sp>
        <p:nvSpPr>
          <p:cNvPr id="4" name="bks-1818">
            <a:extLst xmlns:a="http://schemas.openxmlformats.org/drawingml/2006/main">
              <a:ext uri="{FF2B5EF4-FFF2-40B4-BE49-F238E27FC236}">
                <a16:creationId xmlns:a16="http://schemas.microsoft.com/office/drawing/2014/main" id="{ADA17B62-6492-40E6-B1B2-5CAFFEE7B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819">
            <a:extLst xmlns:a="http://schemas.openxmlformats.org/drawingml/2006/main">
              <a:ext uri="{FF2B5EF4-FFF2-40B4-BE49-F238E27FC236}">
                <a16:creationId xmlns:a16="http://schemas.microsoft.com/office/drawing/2014/main" id="{16F7A415-2C9E-4B69-BC1D-4808CEF63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820">
            <a:extLst xmlns:a="http://schemas.openxmlformats.org/drawingml/2006/main">
              <a:ext uri="{FF2B5EF4-FFF2-40B4-BE49-F238E27FC236}">
                <a16:creationId xmlns:a16="http://schemas.microsoft.com/office/drawing/2014/main" id="{538E18D0-A71B-4E91-A658-0C8902C4F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821">
            <a:extLst xmlns:a="http://schemas.openxmlformats.org/drawingml/2006/main">
              <a:ext uri="{FF2B5EF4-FFF2-40B4-BE49-F238E27FC236}">
                <a16:creationId xmlns:a16="http://schemas.microsoft.com/office/drawing/2014/main" id="{DBFAC226-3BDA-4412-8404-F1C752C3E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44</a:t>
            </a:r>
          </a:p>
        </p:txBody>
      </p:sp>
      <p:sp>
        <p:nvSpPr>
          <p:cNvPr id="8" name="bks-1822">
            <a:extLst xmlns:a="http://schemas.openxmlformats.org/drawingml/2006/main">
              <a:ext uri="{FF2B5EF4-FFF2-40B4-BE49-F238E27FC236}">
                <a16:creationId xmlns:a16="http://schemas.microsoft.com/office/drawing/2014/main" id="{717C4FC4-03AC-4AAD-B2BF-F6C8FE431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BKS-0301</a:t>
            </a:r>
          </a:p>
        </p:txBody>
      </p:sp>
      <p:sp>
        <p:nvSpPr>
          <p:cNvPr id="9" name="bks-1823">
            <a:extLst xmlns:a="http://schemas.openxmlformats.org/drawingml/2006/main">
              <a:ext uri="{FF2B5EF4-FFF2-40B4-BE49-F238E27FC236}">
                <a16:creationId xmlns:a16="http://schemas.microsoft.com/office/drawing/2014/main" id="{0CD3291D-85E5-4852-834B-D43EFBD78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Управление_стихиями_светл…</a:t>
            </a:r>
          </a:p>
        </p:txBody>
      </p:sp>
      <p:sp>
        <p:nvSpPr>
          <p:cNvPr id="10" name="bks-1824">
            <a:extLst xmlns:a="http://schemas.openxmlformats.org/drawingml/2006/main">
              <a:ext uri="{FF2B5EF4-FFF2-40B4-BE49-F238E27FC236}">
                <a16:creationId xmlns:a16="http://schemas.microsoft.com/office/drawing/2014/main" id="{3C49A345-6AE3-4060-89E7-981FA39C1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11" name="bks-1825">
            <a:extLst xmlns:a="http://schemas.openxmlformats.org/drawingml/2006/main">
              <a:ext uri="{FF2B5EF4-FFF2-40B4-BE49-F238E27FC236}">
                <a16:creationId xmlns:a16="http://schemas.microsoft.com/office/drawing/2014/main" id="{BDA8763A-30DC-4D28-9FA2-78E72607B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BKS-0302</a:t>
            </a:r>
          </a:p>
        </p:txBody>
      </p:sp>
      <p:sp>
        <p:nvSpPr>
          <p:cNvPr id="12" name="bks-1826">
            <a:extLst xmlns:a="http://schemas.openxmlformats.org/drawingml/2006/main">
              <a:ext uri="{FF2B5EF4-FFF2-40B4-BE49-F238E27FC236}">
                <a16:creationId xmlns:a16="http://schemas.microsoft.com/office/drawing/2014/main" id="{1AFC7D54-8865-4CA1-B115-65A7027D2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Управление_стихиями_ЭКВИЛ…</a:t>
            </a:r>
          </a:p>
        </p:txBody>
      </p:sp>
      <p:sp>
        <p:nvSpPr>
          <p:cNvPr id="13" name="bks-1827">
            <a:extLst xmlns:a="http://schemas.openxmlformats.org/drawingml/2006/main">
              <a:ext uri="{FF2B5EF4-FFF2-40B4-BE49-F238E27FC236}">
                <a16:creationId xmlns:a16="http://schemas.microsoft.com/office/drawing/2014/main" id="{15E50E86-8926-4846-B972-B6FDC36A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14" name="bks-1828">
            <a:extLst xmlns:a="http://schemas.openxmlformats.org/drawingml/2006/main">
              <a:ext uri="{FF2B5EF4-FFF2-40B4-BE49-F238E27FC236}">
                <a16:creationId xmlns:a16="http://schemas.microsoft.com/office/drawing/2014/main" id="{E655321A-BCAD-4EB1-A770-4B0AC5521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BKS-0303</a:t>
            </a:r>
          </a:p>
        </p:txBody>
      </p:sp>
      <p:sp>
        <p:nvSpPr>
          <p:cNvPr id="15" name="bks-1829">
            <a:extLst xmlns:a="http://schemas.openxmlformats.org/drawingml/2006/main">
              <a:ext uri="{FF2B5EF4-FFF2-40B4-BE49-F238E27FC236}">
                <a16:creationId xmlns:a16="http://schemas.microsoft.com/office/drawing/2014/main" id="{B34966AC-7F23-47F1-BFB8-DCE3F0D1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УСТАВ НПК НПО СПЕЦЗАЩИТА …</a:t>
            </a:r>
          </a:p>
        </p:txBody>
      </p:sp>
      <p:sp>
        <p:nvSpPr>
          <p:cNvPr id="16" name="bks-1830">
            <a:extLst xmlns:a="http://schemas.openxmlformats.org/drawingml/2006/main">
              <a:ext uri="{FF2B5EF4-FFF2-40B4-BE49-F238E27FC236}">
                <a16:creationId xmlns:a16="http://schemas.microsoft.com/office/drawing/2014/main" id="{B3B92EEC-31A8-46F5-8DDA-3140A881F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PDF • F01</a:t>
            </a:r>
          </a:p>
        </p:txBody>
      </p:sp>
      <p:sp>
        <p:nvSpPr>
          <p:cNvPr id="17" name="bks-1831">
            <a:extLst xmlns:a="http://schemas.openxmlformats.org/drawingml/2006/main">
              <a:ext uri="{FF2B5EF4-FFF2-40B4-BE49-F238E27FC236}">
                <a16:creationId xmlns:a16="http://schemas.microsoft.com/office/drawing/2014/main" id="{7C1653D1-6426-4CE3-BA84-71DE1CD53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BKS-0304</a:t>
            </a:r>
          </a:p>
        </p:txBody>
      </p:sp>
      <p:sp>
        <p:nvSpPr>
          <p:cNvPr id="18" name="bks-1832">
            <a:extLst xmlns:a="http://schemas.openxmlformats.org/drawingml/2006/main">
              <a:ext uri="{FF2B5EF4-FFF2-40B4-BE49-F238E27FC236}">
                <a16:creationId xmlns:a16="http://schemas.microsoft.com/office/drawing/2014/main" id="{A87E703D-4DAD-4A29-BE8E-3286172A6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Фонды_НПК_НПО_СПЕЦЗАЩИТА.…</a:t>
            </a:r>
          </a:p>
        </p:txBody>
      </p:sp>
      <p:sp>
        <p:nvSpPr>
          <p:cNvPr id="19" name="bks-1833">
            <a:extLst xmlns:a="http://schemas.openxmlformats.org/drawingml/2006/main">
              <a:ext uri="{FF2B5EF4-FFF2-40B4-BE49-F238E27FC236}">
                <a16:creationId xmlns:a16="http://schemas.microsoft.com/office/drawing/2014/main" id="{5BADDEFF-AFEB-4E3D-859E-3A9A2CC23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F03</a:t>
            </a:r>
          </a:p>
        </p:txBody>
      </p:sp>
      <p:sp>
        <p:nvSpPr>
          <p:cNvPr id="20" name="bks-1834">
            <a:extLst xmlns:a="http://schemas.openxmlformats.org/drawingml/2006/main">
              <a:ext uri="{FF2B5EF4-FFF2-40B4-BE49-F238E27FC236}">
                <a16:creationId xmlns:a16="http://schemas.microsoft.com/office/drawing/2014/main" id="{9622EB41-C43D-43D0-8547-26C7B3903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BKS-0305</a:t>
            </a:r>
          </a:p>
        </p:txBody>
      </p:sp>
      <p:sp>
        <p:nvSpPr>
          <p:cNvPr id="21" name="bks-1835">
            <a:extLst xmlns:a="http://schemas.openxmlformats.org/drawingml/2006/main">
              <a:ext uri="{FF2B5EF4-FFF2-40B4-BE49-F238E27FC236}">
                <a16:creationId xmlns:a16="http://schemas.microsoft.com/office/drawing/2014/main" id="{CE383282-3090-4A33-B79A-032502EC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Формула_Генплана_ЭКВИЛИБР…</a:t>
            </a:r>
          </a:p>
        </p:txBody>
      </p:sp>
      <p:sp>
        <p:nvSpPr>
          <p:cNvPr id="22" name="bks-1836">
            <a:extLst xmlns:a="http://schemas.openxmlformats.org/drawingml/2006/main">
              <a:ext uri="{FF2B5EF4-FFF2-40B4-BE49-F238E27FC236}">
                <a16:creationId xmlns:a16="http://schemas.microsoft.com/office/drawing/2014/main" id="{0F4CDE8B-8C7F-4A8B-9CC8-DBE67E517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F10</a:t>
            </a:r>
          </a:p>
        </p:txBody>
      </p:sp>
      <p:sp>
        <p:nvSpPr>
          <p:cNvPr id="23" name="bks-1837">
            <a:extLst xmlns:a="http://schemas.openxmlformats.org/drawingml/2006/main">
              <a:ext uri="{FF2B5EF4-FFF2-40B4-BE49-F238E27FC236}">
                <a16:creationId xmlns:a16="http://schemas.microsoft.com/office/drawing/2014/main" id="{F09A2B39-5C83-4377-BAB4-F9CC7A165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BKS-0306</a:t>
            </a:r>
          </a:p>
        </p:txBody>
      </p:sp>
      <p:sp>
        <p:nvSpPr>
          <p:cNvPr id="24" name="bks-1838">
            <a:extLst xmlns:a="http://schemas.openxmlformats.org/drawingml/2006/main">
              <a:ext uri="{FF2B5EF4-FFF2-40B4-BE49-F238E27FC236}">
                <a16:creationId xmlns:a16="http://schemas.microsoft.com/office/drawing/2014/main" id="{A051409E-C7E8-45BE-8053-F415DC53F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Формула_Генплана_ЭКВИЛИБР…</a:t>
            </a:r>
          </a:p>
        </p:txBody>
      </p:sp>
      <p:sp>
        <p:nvSpPr>
          <p:cNvPr id="25" name="bks-1839">
            <a:extLst xmlns:a="http://schemas.openxmlformats.org/drawingml/2006/main">
              <a:ext uri="{FF2B5EF4-FFF2-40B4-BE49-F238E27FC236}">
                <a16:creationId xmlns:a16="http://schemas.microsoft.com/office/drawing/2014/main" id="{A576671E-6402-46EB-B3D2-0B78EB996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F10</a:t>
            </a:r>
          </a:p>
        </p:txBody>
      </p:sp>
      <p:sp>
        <p:nvSpPr>
          <p:cNvPr id="26" name="bks-1840">
            <a:extLst xmlns:a="http://schemas.openxmlformats.org/drawingml/2006/main">
              <a:ext uri="{FF2B5EF4-FFF2-40B4-BE49-F238E27FC236}">
                <a16:creationId xmlns:a16="http://schemas.microsoft.com/office/drawing/2014/main" id="{DDBB6B0C-C93D-4712-BF48-F6F3E1A8F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BKS-0307</a:t>
            </a:r>
          </a:p>
        </p:txBody>
      </p:sp>
      <p:sp>
        <p:nvSpPr>
          <p:cNvPr id="27" name="bks-1841">
            <a:extLst xmlns:a="http://schemas.openxmlformats.org/drawingml/2006/main">
              <a:ext uri="{FF2B5EF4-FFF2-40B4-BE49-F238E27FC236}">
                <a16:creationId xmlns:a16="http://schemas.microsoft.com/office/drawing/2014/main" id="{297219E4-C245-467D-B1FC-97FC45AF1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Хеджирование_Силы_России.…</a:t>
            </a:r>
          </a:p>
        </p:txBody>
      </p:sp>
      <p:sp>
        <p:nvSpPr>
          <p:cNvPr id="28" name="bks-1842">
            <a:extLst xmlns:a="http://schemas.openxmlformats.org/drawingml/2006/main">
              <a:ext uri="{FF2B5EF4-FFF2-40B4-BE49-F238E27FC236}">
                <a16:creationId xmlns:a16="http://schemas.microsoft.com/office/drawing/2014/main" id="{3BF9CC87-6056-46E1-8F49-5B2677A23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29" name="bks-1843">
            <a:extLst xmlns:a="http://schemas.openxmlformats.org/drawingml/2006/main">
              <a:ext uri="{FF2B5EF4-FFF2-40B4-BE49-F238E27FC236}">
                <a16:creationId xmlns:a16="http://schemas.microsoft.com/office/drawing/2014/main" id="{BBA0870F-37E9-476F-BA8F-547084E03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BKS-0308</a:t>
            </a:r>
          </a:p>
        </p:txBody>
      </p:sp>
      <p:sp>
        <p:nvSpPr>
          <p:cNvPr id="30" name="bks-1844">
            <a:extLst xmlns:a="http://schemas.openxmlformats.org/drawingml/2006/main">
              <a:ext uri="{FF2B5EF4-FFF2-40B4-BE49-F238E27FC236}">
                <a16:creationId xmlns:a16="http://schemas.microsoft.com/office/drawing/2014/main" id="{E156CBAD-D363-4688-BE17-026029D15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Хеджирование_Силы_России.…</a:t>
            </a:r>
          </a:p>
        </p:txBody>
      </p:sp>
      <p:sp>
        <p:nvSpPr>
          <p:cNvPr id="31" name="bks-1845">
            <a:extLst xmlns:a="http://schemas.openxmlformats.org/drawingml/2006/main">
              <a:ext uri="{FF2B5EF4-FFF2-40B4-BE49-F238E27FC236}">
                <a16:creationId xmlns:a16="http://schemas.microsoft.com/office/drawing/2014/main" id="{C2F152B2-26C1-498B-B70F-F5EF2D04D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32" name="bks-1846">
            <a:extLst xmlns:a="http://schemas.openxmlformats.org/drawingml/2006/main">
              <a:ext uri="{FF2B5EF4-FFF2-40B4-BE49-F238E27FC236}">
                <a16:creationId xmlns:a16="http://schemas.microsoft.com/office/drawing/2014/main" id="{D167B5FB-5173-4552-97D9-581838CD6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BKS-0309</a:t>
            </a:r>
          </a:p>
        </p:txBody>
      </p:sp>
      <p:sp>
        <p:nvSpPr>
          <p:cNvPr id="33" name="bks-1847">
            <a:extLst xmlns:a="http://schemas.openxmlformats.org/drawingml/2006/main">
              <a:ext uri="{FF2B5EF4-FFF2-40B4-BE49-F238E27FC236}">
                <a16:creationId xmlns:a16="http://schemas.microsoft.com/office/drawing/2014/main" id="{C096B60F-2154-4E54-A790-0710FB027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Цивилизация.docx</a:t>
            </a:r>
          </a:p>
        </p:txBody>
      </p:sp>
      <p:sp>
        <p:nvSpPr>
          <p:cNvPr id="34" name="bks-1848">
            <a:extLst xmlns:a="http://schemas.openxmlformats.org/drawingml/2006/main">
              <a:ext uri="{FF2B5EF4-FFF2-40B4-BE49-F238E27FC236}">
                <a16:creationId xmlns:a16="http://schemas.microsoft.com/office/drawing/2014/main" id="{A765C918-344F-48A7-B38F-95A4A670D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F07</a:t>
            </a:r>
          </a:p>
        </p:txBody>
      </p:sp>
      <p:sp>
        <p:nvSpPr>
          <p:cNvPr id="35" name="bks-1849">
            <a:extLst xmlns:a="http://schemas.openxmlformats.org/drawingml/2006/main">
              <a:ext uri="{FF2B5EF4-FFF2-40B4-BE49-F238E27FC236}">
                <a16:creationId xmlns:a16="http://schemas.microsoft.com/office/drawing/2014/main" id="{320BC42C-2B33-452E-968C-3AEBA35D0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BKS-0310</a:t>
            </a:r>
          </a:p>
        </p:txBody>
      </p:sp>
      <p:sp>
        <p:nvSpPr>
          <p:cNvPr id="36" name="bks-1850">
            <a:extLst xmlns:a="http://schemas.openxmlformats.org/drawingml/2006/main">
              <a:ext uri="{FF2B5EF4-FFF2-40B4-BE49-F238E27FC236}">
                <a16:creationId xmlns:a16="http://schemas.microsoft.com/office/drawing/2014/main" id="{950F6269-09F1-48EC-8199-E1995260B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Цивилизация.pptx</a:t>
            </a:r>
          </a:p>
        </p:txBody>
      </p:sp>
      <p:sp>
        <p:nvSpPr>
          <p:cNvPr id="37" name="bks-1851">
            <a:extLst xmlns:a="http://schemas.openxmlformats.org/drawingml/2006/main">
              <a:ext uri="{FF2B5EF4-FFF2-40B4-BE49-F238E27FC236}">
                <a16:creationId xmlns:a16="http://schemas.microsoft.com/office/drawing/2014/main" id="{BB7231F9-0D67-4CC2-AE82-E5565F0E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F07</a:t>
            </a:r>
          </a:p>
        </p:txBody>
      </p:sp>
      <p:sp>
        <p:nvSpPr>
          <p:cNvPr id="38" name="bks-1852">
            <a:extLst xmlns:a="http://schemas.openxmlformats.org/drawingml/2006/main">
              <a:ext uri="{FF2B5EF4-FFF2-40B4-BE49-F238E27FC236}">
                <a16:creationId xmlns:a16="http://schemas.microsoft.com/office/drawing/2014/main" id="{4F5FC9F3-1B3D-4FCB-B4AA-026118DD9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BKS-0311</a:t>
            </a:r>
          </a:p>
        </p:txBody>
      </p:sp>
      <p:sp>
        <p:nvSpPr>
          <p:cNvPr id="39" name="bks-1853">
            <a:extLst xmlns:a="http://schemas.openxmlformats.org/drawingml/2006/main">
              <a:ext uri="{FF2B5EF4-FFF2-40B4-BE49-F238E27FC236}">
                <a16:creationId xmlns:a16="http://schemas.microsoft.com/office/drawing/2014/main" id="{DD9F7DFE-104D-4DC1-9BA0-A55A04E3B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Эволюция_стандартов_и_эта…</a:t>
            </a:r>
          </a:p>
        </p:txBody>
      </p:sp>
      <p:sp>
        <p:nvSpPr>
          <p:cNvPr id="40" name="bks-1854">
            <a:extLst xmlns:a="http://schemas.openxmlformats.org/drawingml/2006/main">
              <a:ext uri="{FF2B5EF4-FFF2-40B4-BE49-F238E27FC236}">
                <a16:creationId xmlns:a16="http://schemas.microsoft.com/office/drawing/2014/main" id="{F544B8C5-B814-46A2-B7FB-84BEAA36A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41" name="bks-1855">
            <a:extLst xmlns:a="http://schemas.openxmlformats.org/drawingml/2006/main">
              <a:ext uri="{FF2B5EF4-FFF2-40B4-BE49-F238E27FC236}">
                <a16:creationId xmlns:a16="http://schemas.microsoft.com/office/drawing/2014/main" id="{446EDA11-7B5D-4780-88BC-EE1A0C0C4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BKS-0312</a:t>
            </a:r>
          </a:p>
        </p:txBody>
      </p:sp>
      <p:sp>
        <p:nvSpPr>
          <p:cNvPr id="42" name="bks-1856">
            <a:extLst xmlns:a="http://schemas.openxmlformats.org/drawingml/2006/main">
              <a:ext uri="{FF2B5EF4-FFF2-40B4-BE49-F238E27FC236}">
                <a16:creationId xmlns:a16="http://schemas.microsoft.com/office/drawing/2014/main" id="{7723FDA3-03B9-404C-8372-941FB6121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Эволюция_стандартов_и_эта…</a:t>
            </a:r>
          </a:p>
        </p:txBody>
      </p:sp>
      <p:sp>
        <p:nvSpPr>
          <p:cNvPr id="43" name="bks-1857">
            <a:extLst xmlns:a="http://schemas.openxmlformats.org/drawingml/2006/main">
              <a:ext uri="{FF2B5EF4-FFF2-40B4-BE49-F238E27FC236}">
                <a16:creationId xmlns:a16="http://schemas.microsoft.com/office/drawing/2014/main" id="{8397DEA8-481A-436A-9BB6-21B139CDF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44" name="bks-1858">
            <a:extLst xmlns:a="http://schemas.openxmlformats.org/drawingml/2006/main">
              <a:ext uri="{FF2B5EF4-FFF2-40B4-BE49-F238E27FC236}">
                <a16:creationId xmlns:a16="http://schemas.microsoft.com/office/drawing/2014/main" id="{586FCC86-561C-48BA-B9A3-0539F5162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BKS-0313</a:t>
            </a:r>
          </a:p>
        </p:txBody>
      </p:sp>
      <p:sp>
        <p:nvSpPr>
          <p:cNvPr id="45" name="bks-1859">
            <a:extLst xmlns:a="http://schemas.openxmlformats.org/drawingml/2006/main">
              <a:ext uri="{FF2B5EF4-FFF2-40B4-BE49-F238E27FC236}">
                <a16:creationId xmlns:a16="http://schemas.microsoft.com/office/drawing/2014/main" id="{F40D57C0-5F45-427A-BFB0-6AC83912B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ЭКВИЛИБРИУМ_Гиперлупы_и_с…</a:t>
            </a:r>
          </a:p>
        </p:txBody>
      </p:sp>
      <p:sp>
        <p:nvSpPr>
          <p:cNvPr id="46" name="bks-1860">
            <a:extLst xmlns:a="http://schemas.openxmlformats.org/drawingml/2006/main">
              <a:ext uri="{FF2B5EF4-FFF2-40B4-BE49-F238E27FC236}">
                <a16:creationId xmlns:a16="http://schemas.microsoft.com/office/drawing/2014/main" id="{EE38BC9A-4528-48E8-B1BC-0E1E034B0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47" name="bks-1861">
            <a:extLst xmlns:a="http://schemas.openxmlformats.org/drawingml/2006/main">
              <a:ext uri="{FF2B5EF4-FFF2-40B4-BE49-F238E27FC236}">
                <a16:creationId xmlns:a16="http://schemas.microsoft.com/office/drawing/2014/main" id="{CC6C8EE9-E868-46B9-9254-C3F2A7DEF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BKS-0314</a:t>
            </a:r>
          </a:p>
        </p:txBody>
      </p:sp>
      <p:sp>
        <p:nvSpPr>
          <p:cNvPr id="48" name="bks-1862">
            <a:extLst xmlns:a="http://schemas.openxmlformats.org/drawingml/2006/main">
              <a:ext uri="{FF2B5EF4-FFF2-40B4-BE49-F238E27FC236}">
                <a16:creationId xmlns:a16="http://schemas.microsoft.com/office/drawing/2014/main" id="{55D467FC-FDFD-426E-BD96-66EF6568C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ЭКВИЛИБРИУМ_Гиперлупы_и_с…</a:t>
            </a:r>
          </a:p>
        </p:txBody>
      </p:sp>
      <p:sp>
        <p:nvSpPr>
          <p:cNvPr id="49" name="bks-1863">
            <a:extLst xmlns:a="http://schemas.openxmlformats.org/drawingml/2006/main">
              <a:ext uri="{FF2B5EF4-FFF2-40B4-BE49-F238E27FC236}">
                <a16:creationId xmlns:a16="http://schemas.microsoft.com/office/drawing/2014/main" id="{42B2248F-FC5E-485D-8135-FBA4ABFB4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50" name="bks-1864">
            <a:extLst xmlns:a="http://schemas.openxmlformats.org/drawingml/2006/main">
              <a:ext uri="{FF2B5EF4-FFF2-40B4-BE49-F238E27FC236}">
                <a16:creationId xmlns:a16="http://schemas.microsoft.com/office/drawing/2014/main" id="{7A58410B-B351-4DDE-AEBA-22886101C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BKS-0315</a:t>
            </a:r>
          </a:p>
        </p:txBody>
      </p:sp>
      <p:sp>
        <p:nvSpPr>
          <p:cNvPr id="51" name="bks-1865">
            <a:extLst xmlns:a="http://schemas.openxmlformats.org/drawingml/2006/main">
              <a:ext uri="{FF2B5EF4-FFF2-40B4-BE49-F238E27FC236}">
                <a16:creationId xmlns:a16="http://schemas.microsoft.com/office/drawing/2014/main" id="{FD9AAF67-1D7A-43E3-B6E8-420C02A3C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ЭКВИЛИБРИУМ_Индустриальны…</a:t>
            </a:r>
          </a:p>
        </p:txBody>
      </p:sp>
      <p:sp>
        <p:nvSpPr>
          <p:cNvPr id="52" name="bks-1866">
            <a:extLst xmlns:a="http://schemas.openxmlformats.org/drawingml/2006/main">
              <a:ext uri="{FF2B5EF4-FFF2-40B4-BE49-F238E27FC236}">
                <a16:creationId xmlns:a16="http://schemas.microsoft.com/office/drawing/2014/main" id="{56CB696B-74C9-4DD9-82C7-5BC1EA09C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F04</a:t>
            </a:r>
          </a:p>
        </p:txBody>
      </p:sp>
      <p:sp>
        <p:nvSpPr>
          <p:cNvPr id="53" name="bks-1867">
            <a:extLst xmlns:a="http://schemas.openxmlformats.org/drawingml/2006/main">
              <a:ext uri="{FF2B5EF4-FFF2-40B4-BE49-F238E27FC236}">
                <a16:creationId xmlns:a16="http://schemas.microsoft.com/office/drawing/2014/main" id="{0AD6F7BC-C472-4FB8-BDDB-C742998D1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BKS-0316</a:t>
            </a:r>
          </a:p>
        </p:txBody>
      </p:sp>
      <p:sp>
        <p:nvSpPr>
          <p:cNvPr id="54" name="bks-1868">
            <a:extLst xmlns:a="http://schemas.openxmlformats.org/drawingml/2006/main">
              <a:ext uri="{FF2B5EF4-FFF2-40B4-BE49-F238E27FC236}">
                <a16:creationId xmlns:a16="http://schemas.microsoft.com/office/drawing/2014/main" id="{765B1F48-A842-4A62-BA2B-4CF1DE0E3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ЭКВИЛИБРИУМ_Индустриальны…</a:t>
            </a:r>
          </a:p>
        </p:txBody>
      </p:sp>
      <p:sp>
        <p:nvSpPr>
          <p:cNvPr id="55" name="bks-1869">
            <a:extLst xmlns:a="http://schemas.openxmlformats.org/drawingml/2006/main">
              <a:ext uri="{FF2B5EF4-FFF2-40B4-BE49-F238E27FC236}">
                <a16:creationId xmlns:a16="http://schemas.microsoft.com/office/drawing/2014/main" id="{D3AF034D-544C-44BB-A8A3-301E5D717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56" name="bks-1870">
            <a:extLst xmlns:a="http://schemas.openxmlformats.org/drawingml/2006/main">
              <a:ext uri="{FF2B5EF4-FFF2-40B4-BE49-F238E27FC236}">
                <a16:creationId xmlns:a16="http://schemas.microsoft.com/office/drawing/2014/main" id="{C9267762-89B4-4985-9A5D-AADB11F6E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BKS-0317</a:t>
            </a:r>
          </a:p>
        </p:txBody>
      </p:sp>
      <p:sp>
        <p:nvSpPr>
          <p:cNvPr id="57" name="bks-1871">
            <a:extLst xmlns:a="http://schemas.openxmlformats.org/drawingml/2006/main">
              <a:ext uri="{FF2B5EF4-FFF2-40B4-BE49-F238E27FC236}">
                <a16:creationId xmlns:a16="http://schemas.microsoft.com/office/drawing/2014/main" id="{1C817670-9455-41CE-AFD7-F7D5B0854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ЭКВИЛИБРИУМ_Как_собрать_в…</a:t>
            </a:r>
          </a:p>
        </p:txBody>
      </p:sp>
      <p:sp>
        <p:nvSpPr>
          <p:cNvPr id="58" name="bks-1872">
            <a:extLst xmlns:a="http://schemas.openxmlformats.org/drawingml/2006/main">
              <a:ext uri="{FF2B5EF4-FFF2-40B4-BE49-F238E27FC236}">
                <a16:creationId xmlns:a16="http://schemas.microsoft.com/office/drawing/2014/main" id="{D88BF377-4677-4A74-A0BD-FD4C053A4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59" name="bks-1873">
            <a:extLst xmlns:a="http://schemas.openxmlformats.org/drawingml/2006/main">
              <a:ext uri="{FF2B5EF4-FFF2-40B4-BE49-F238E27FC236}">
                <a16:creationId xmlns:a16="http://schemas.microsoft.com/office/drawing/2014/main" id="{370C7CD6-1A71-4816-BD9C-602626F01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BKS-0318</a:t>
            </a:r>
          </a:p>
        </p:txBody>
      </p:sp>
      <p:sp>
        <p:nvSpPr>
          <p:cNvPr id="60" name="bks-1874">
            <a:extLst xmlns:a="http://schemas.openxmlformats.org/drawingml/2006/main">
              <a:ext uri="{FF2B5EF4-FFF2-40B4-BE49-F238E27FC236}">
                <a16:creationId xmlns:a16="http://schemas.microsoft.com/office/drawing/2014/main" id="{475C2BAC-A290-4986-B03D-430216A00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ЭКВИЛИБРИУМ_Как_собрать_в…</a:t>
            </a:r>
          </a:p>
        </p:txBody>
      </p:sp>
      <p:sp>
        <p:nvSpPr>
          <p:cNvPr id="61" name="bks-1875">
            <a:extLst xmlns:a="http://schemas.openxmlformats.org/drawingml/2006/main">
              <a:ext uri="{FF2B5EF4-FFF2-40B4-BE49-F238E27FC236}">
                <a16:creationId xmlns:a16="http://schemas.microsoft.com/office/drawing/2014/main" id="{FC53E858-EAC7-44FC-95DD-A9A24C50F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62" name="bks-1876">
            <a:extLst xmlns:a="http://schemas.openxmlformats.org/drawingml/2006/main">
              <a:ext uri="{FF2B5EF4-FFF2-40B4-BE49-F238E27FC236}">
                <a16:creationId xmlns:a16="http://schemas.microsoft.com/office/drawing/2014/main" id="{2B569305-8D7C-44DD-9384-8295BE694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BKS-0319</a:t>
            </a:r>
          </a:p>
        </p:txBody>
      </p:sp>
      <p:sp>
        <p:nvSpPr>
          <p:cNvPr id="63" name="bks-1877">
            <a:extLst xmlns:a="http://schemas.openxmlformats.org/drawingml/2006/main">
              <a:ext uri="{FF2B5EF4-FFF2-40B4-BE49-F238E27FC236}">
                <a16:creationId xmlns:a16="http://schemas.microsoft.com/office/drawing/2014/main" id="{BE4DCD12-C8AF-4236-A26D-2D28BF846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ЭКВИЛИБРИУМ_Материаловеде…</a:t>
            </a:r>
          </a:p>
        </p:txBody>
      </p:sp>
      <p:sp>
        <p:nvSpPr>
          <p:cNvPr id="64" name="bks-1878">
            <a:extLst xmlns:a="http://schemas.openxmlformats.org/drawingml/2006/main">
              <a:ext uri="{FF2B5EF4-FFF2-40B4-BE49-F238E27FC236}">
                <a16:creationId xmlns:a16="http://schemas.microsoft.com/office/drawing/2014/main" id="{E7D6E332-FE4B-4718-8B88-EA1AFA58B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F04</a:t>
            </a:r>
          </a:p>
        </p:txBody>
      </p:sp>
      <p:sp>
        <p:nvSpPr>
          <p:cNvPr id="65" name="bks-1879">
            <a:extLst xmlns:a="http://schemas.openxmlformats.org/drawingml/2006/main">
              <a:ext uri="{FF2B5EF4-FFF2-40B4-BE49-F238E27FC236}">
                <a16:creationId xmlns:a16="http://schemas.microsoft.com/office/drawing/2014/main" id="{23140AD8-F158-49DB-A655-E62E517F9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BKS-0320</a:t>
            </a:r>
          </a:p>
        </p:txBody>
      </p:sp>
      <p:sp>
        <p:nvSpPr>
          <p:cNvPr id="66" name="bks-1880">
            <a:extLst xmlns:a="http://schemas.openxmlformats.org/drawingml/2006/main">
              <a:ext uri="{FF2B5EF4-FFF2-40B4-BE49-F238E27FC236}">
                <a16:creationId xmlns:a16="http://schemas.microsoft.com/office/drawing/2014/main" id="{6422DC78-CDC1-4D88-955B-97067D715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ЭКВИЛИБРИУМ_Межотраслевой…</a:t>
            </a:r>
          </a:p>
        </p:txBody>
      </p:sp>
      <p:sp>
        <p:nvSpPr>
          <p:cNvPr id="67" name="bks-1881">
            <a:extLst xmlns:a="http://schemas.openxmlformats.org/drawingml/2006/main">
              <a:ext uri="{FF2B5EF4-FFF2-40B4-BE49-F238E27FC236}">
                <a16:creationId xmlns:a16="http://schemas.microsoft.com/office/drawing/2014/main" id="{63BF1C81-A751-478D-941F-90A0C3C3F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</p:spTree>
    <p:extLst>
      <p:ext uri="{BB962C8B-B14F-4D97-AF65-F5344CB8AC3E}">
        <p14:creationId xmlns:p14="http://schemas.microsoft.com/office/powerpoint/2010/main" val="1358353430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8" name="bks-1882">
            <a:extLst xmlns:a="http://schemas.openxmlformats.org/drawingml/2006/main">
              <a:ext uri="{FF2B5EF4-FFF2-40B4-BE49-F238E27FC236}">
                <a16:creationId xmlns:a16="http://schemas.microsoft.com/office/drawing/2014/main" id="{46E4C44D-39B1-4D12-B69F-33A5119B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883">
            <a:extLst xmlns:a="http://schemas.openxmlformats.org/drawingml/2006/main">
              <a:ext uri="{FF2B5EF4-FFF2-40B4-BE49-F238E27FC236}">
                <a16:creationId xmlns:a16="http://schemas.microsoft.com/office/drawing/2014/main" id="{E92BA888-9E25-4124-AB37-95AE765DC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45</a:t>
            </a:r>
          </a:p>
        </p:txBody>
      </p:sp>
      <p:sp>
        <p:nvSpPr>
          <p:cNvPr id="3" name="bks-1884">
            <a:extLst xmlns:a="http://schemas.openxmlformats.org/drawingml/2006/main">
              <a:ext uri="{FF2B5EF4-FFF2-40B4-BE49-F238E27FC236}">
                <a16:creationId xmlns:a16="http://schemas.microsoft.com/office/drawing/2014/main" id="{CCC36DD6-A571-4C80-974A-737AD8193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321–340</a:t>
            </a:r>
          </a:p>
        </p:txBody>
      </p:sp>
      <p:sp>
        <p:nvSpPr>
          <p:cNvPr id="4" name="bks-1885">
            <a:extLst xmlns:a="http://schemas.openxmlformats.org/drawingml/2006/main">
              <a:ext uri="{FF2B5EF4-FFF2-40B4-BE49-F238E27FC236}">
                <a16:creationId xmlns:a16="http://schemas.microsoft.com/office/drawing/2014/main" id="{6F2D8194-2FAF-4757-B399-83780F726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886">
            <a:extLst xmlns:a="http://schemas.openxmlformats.org/drawingml/2006/main">
              <a:ext uri="{FF2B5EF4-FFF2-40B4-BE49-F238E27FC236}">
                <a16:creationId xmlns:a16="http://schemas.microsoft.com/office/drawing/2014/main" id="{A6E207C4-26BA-4CAE-A6D5-3DEEE51A7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887">
            <a:extLst xmlns:a="http://schemas.openxmlformats.org/drawingml/2006/main">
              <a:ext uri="{FF2B5EF4-FFF2-40B4-BE49-F238E27FC236}">
                <a16:creationId xmlns:a16="http://schemas.microsoft.com/office/drawing/2014/main" id="{E76E73C6-B049-42DB-B65C-8914F0540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888">
            <a:extLst xmlns:a="http://schemas.openxmlformats.org/drawingml/2006/main">
              <a:ext uri="{FF2B5EF4-FFF2-40B4-BE49-F238E27FC236}">
                <a16:creationId xmlns:a16="http://schemas.microsoft.com/office/drawing/2014/main" id="{8471EF15-AE66-4AFB-B5A3-FDC0B5F6F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45</a:t>
            </a:r>
          </a:p>
        </p:txBody>
      </p:sp>
      <p:sp>
        <p:nvSpPr>
          <p:cNvPr id="8" name="bks-1889">
            <a:extLst xmlns:a="http://schemas.openxmlformats.org/drawingml/2006/main">
              <a:ext uri="{FF2B5EF4-FFF2-40B4-BE49-F238E27FC236}">
                <a16:creationId xmlns:a16="http://schemas.microsoft.com/office/drawing/2014/main" id="{72214CD2-12B0-47FB-B481-00D9C29EC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BKS-0321</a:t>
            </a:r>
          </a:p>
        </p:txBody>
      </p:sp>
      <p:sp>
        <p:nvSpPr>
          <p:cNvPr id="9" name="bks-1890">
            <a:extLst xmlns:a="http://schemas.openxmlformats.org/drawingml/2006/main">
              <a:ext uri="{FF2B5EF4-FFF2-40B4-BE49-F238E27FC236}">
                <a16:creationId xmlns:a16="http://schemas.microsoft.com/office/drawing/2014/main" id="{2053FEC0-57DA-4E5E-B22C-6CC19FB5D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ЭКВИЛИБРИУМ_Межотраслевой…</a:t>
            </a:r>
          </a:p>
        </p:txBody>
      </p:sp>
      <p:sp>
        <p:nvSpPr>
          <p:cNvPr id="10" name="bks-1891">
            <a:extLst xmlns:a="http://schemas.openxmlformats.org/drawingml/2006/main">
              <a:ext uri="{FF2B5EF4-FFF2-40B4-BE49-F238E27FC236}">
                <a16:creationId xmlns:a16="http://schemas.microsoft.com/office/drawing/2014/main" id="{6D661C09-E99E-48B4-89E0-9691A1B2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11" name="bks-1892">
            <a:extLst xmlns:a="http://schemas.openxmlformats.org/drawingml/2006/main">
              <a:ext uri="{FF2B5EF4-FFF2-40B4-BE49-F238E27FC236}">
                <a16:creationId xmlns:a16="http://schemas.microsoft.com/office/drawing/2014/main" id="{5D4A9E87-A452-4E53-B25B-AA64D4E15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BKS-0322</a:t>
            </a:r>
          </a:p>
        </p:txBody>
      </p:sp>
      <p:sp>
        <p:nvSpPr>
          <p:cNvPr id="12" name="bks-1893">
            <a:extLst xmlns:a="http://schemas.openxmlformats.org/drawingml/2006/main">
              <a:ext uri="{FF2B5EF4-FFF2-40B4-BE49-F238E27FC236}">
                <a16:creationId xmlns:a16="http://schemas.microsoft.com/office/drawing/2014/main" id="{7D599B60-4264-4203-B2D7-538A5A680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ЭКВИЛИБРИУМ_Минобрнауки_в…</a:t>
            </a:r>
          </a:p>
        </p:txBody>
      </p:sp>
      <p:sp>
        <p:nvSpPr>
          <p:cNvPr id="13" name="bks-1894">
            <a:extLst xmlns:a="http://schemas.openxmlformats.org/drawingml/2006/main">
              <a:ext uri="{FF2B5EF4-FFF2-40B4-BE49-F238E27FC236}">
                <a16:creationId xmlns:a16="http://schemas.microsoft.com/office/drawing/2014/main" id="{7076F3DE-AD9A-46BC-B1C0-7178E8C0F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14" name="bks-1895">
            <a:extLst xmlns:a="http://schemas.openxmlformats.org/drawingml/2006/main">
              <a:ext uri="{FF2B5EF4-FFF2-40B4-BE49-F238E27FC236}">
                <a16:creationId xmlns:a16="http://schemas.microsoft.com/office/drawing/2014/main" id="{CB2484FF-8246-4093-9B98-734FA368A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BKS-0323</a:t>
            </a:r>
          </a:p>
        </p:txBody>
      </p:sp>
      <p:sp>
        <p:nvSpPr>
          <p:cNvPr id="15" name="bks-1896">
            <a:extLst xmlns:a="http://schemas.openxmlformats.org/drawingml/2006/main">
              <a:ext uri="{FF2B5EF4-FFF2-40B4-BE49-F238E27FC236}">
                <a16:creationId xmlns:a16="http://schemas.microsoft.com/office/drawing/2014/main" id="{A01BCCE7-A645-4595-9C54-2ABCBCBD7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ЭКВИЛИБРИУМ_Минобрнауки_п…</a:t>
            </a:r>
          </a:p>
        </p:txBody>
      </p:sp>
      <p:sp>
        <p:nvSpPr>
          <p:cNvPr id="16" name="bks-1897">
            <a:extLst xmlns:a="http://schemas.openxmlformats.org/drawingml/2006/main">
              <a:ext uri="{FF2B5EF4-FFF2-40B4-BE49-F238E27FC236}">
                <a16:creationId xmlns:a16="http://schemas.microsoft.com/office/drawing/2014/main" id="{C9632A9F-3A1E-41E2-9902-B901601D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17" name="bks-1898">
            <a:extLst xmlns:a="http://schemas.openxmlformats.org/drawingml/2006/main">
              <a:ext uri="{FF2B5EF4-FFF2-40B4-BE49-F238E27FC236}">
                <a16:creationId xmlns:a16="http://schemas.microsoft.com/office/drawing/2014/main" id="{301A7D68-41DF-4689-909A-E7337CFB9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BKS-0324</a:t>
            </a:r>
          </a:p>
        </p:txBody>
      </p:sp>
      <p:sp>
        <p:nvSpPr>
          <p:cNvPr id="18" name="bks-1899">
            <a:extLst xmlns:a="http://schemas.openxmlformats.org/drawingml/2006/main">
              <a:ext uri="{FF2B5EF4-FFF2-40B4-BE49-F238E27FC236}">
                <a16:creationId xmlns:a16="http://schemas.microsoft.com/office/drawing/2014/main" id="{C8D9DD48-B8BF-4D11-8E33-14F9A76CB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ЭКВИЛИБРИУМ_Минприроды_ве…</a:t>
            </a:r>
          </a:p>
        </p:txBody>
      </p:sp>
      <p:sp>
        <p:nvSpPr>
          <p:cNvPr id="19" name="bks-1900">
            <a:extLst xmlns:a="http://schemas.openxmlformats.org/drawingml/2006/main">
              <a:ext uri="{FF2B5EF4-FFF2-40B4-BE49-F238E27FC236}">
                <a16:creationId xmlns:a16="http://schemas.microsoft.com/office/drawing/2014/main" id="{60C6ADB4-C4E1-4BAA-B7D9-1F51B4041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20" name="bks-1901">
            <a:extLst xmlns:a="http://schemas.openxmlformats.org/drawingml/2006/main">
              <a:ext uri="{FF2B5EF4-FFF2-40B4-BE49-F238E27FC236}">
                <a16:creationId xmlns:a16="http://schemas.microsoft.com/office/drawing/2014/main" id="{7B048CAB-E142-4EB6-975B-68DB1B25A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BKS-0325</a:t>
            </a:r>
          </a:p>
        </p:txBody>
      </p:sp>
      <p:sp>
        <p:nvSpPr>
          <p:cNvPr id="21" name="bks-1902">
            <a:extLst xmlns:a="http://schemas.openxmlformats.org/drawingml/2006/main">
              <a:ext uri="{FF2B5EF4-FFF2-40B4-BE49-F238E27FC236}">
                <a16:creationId xmlns:a16="http://schemas.microsoft.com/office/drawing/2014/main" id="{7975D663-7AAE-4D11-BB9C-C19FAFFDE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ЭКВИЛИБРИУМ_Минприроды_пр…</a:t>
            </a:r>
          </a:p>
        </p:txBody>
      </p:sp>
      <p:sp>
        <p:nvSpPr>
          <p:cNvPr id="22" name="bks-1903">
            <a:extLst xmlns:a="http://schemas.openxmlformats.org/drawingml/2006/main">
              <a:ext uri="{FF2B5EF4-FFF2-40B4-BE49-F238E27FC236}">
                <a16:creationId xmlns:a16="http://schemas.microsoft.com/office/drawing/2014/main" id="{7FF7E730-E67D-49C8-A21F-0E0233BB2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23" name="bks-1904">
            <a:extLst xmlns:a="http://schemas.openxmlformats.org/drawingml/2006/main">
              <a:ext uri="{FF2B5EF4-FFF2-40B4-BE49-F238E27FC236}">
                <a16:creationId xmlns:a16="http://schemas.microsoft.com/office/drawing/2014/main" id="{76369FE3-5899-4C44-A741-ADB18E92C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BKS-0326</a:t>
            </a:r>
          </a:p>
        </p:txBody>
      </p:sp>
      <p:sp>
        <p:nvSpPr>
          <p:cNvPr id="24" name="bks-1905">
            <a:extLst xmlns:a="http://schemas.openxmlformats.org/drawingml/2006/main">
              <a:ext uri="{FF2B5EF4-FFF2-40B4-BE49-F238E27FC236}">
                <a16:creationId xmlns:a16="http://schemas.microsoft.com/office/drawing/2014/main" id="{ED8E0C0E-68A0-4A6F-AC62-70F0E4086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ЭКВИЛИБРИУМ_Минпромторг_в…</a:t>
            </a:r>
          </a:p>
        </p:txBody>
      </p:sp>
      <p:sp>
        <p:nvSpPr>
          <p:cNvPr id="25" name="bks-1906">
            <a:extLst xmlns:a="http://schemas.openxmlformats.org/drawingml/2006/main">
              <a:ext uri="{FF2B5EF4-FFF2-40B4-BE49-F238E27FC236}">
                <a16:creationId xmlns:a16="http://schemas.microsoft.com/office/drawing/2014/main" id="{25DDA53F-42E6-4721-9B11-19B4E0D41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26" name="bks-1907">
            <a:extLst xmlns:a="http://schemas.openxmlformats.org/drawingml/2006/main">
              <a:ext uri="{FF2B5EF4-FFF2-40B4-BE49-F238E27FC236}">
                <a16:creationId xmlns:a16="http://schemas.microsoft.com/office/drawing/2014/main" id="{1C3B8200-370C-4511-85AA-83CAFC5B8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BKS-0327</a:t>
            </a:r>
          </a:p>
        </p:txBody>
      </p:sp>
      <p:sp>
        <p:nvSpPr>
          <p:cNvPr id="27" name="bks-1908">
            <a:extLst xmlns:a="http://schemas.openxmlformats.org/drawingml/2006/main">
              <a:ext uri="{FF2B5EF4-FFF2-40B4-BE49-F238E27FC236}">
                <a16:creationId xmlns:a16="http://schemas.microsoft.com/office/drawing/2014/main" id="{6EB19E3C-F9D2-4761-99BD-BCD177591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ЭКВИЛИБРИУМ_Минпромторг_п…</a:t>
            </a:r>
          </a:p>
        </p:txBody>
      </p:sp>
      <p:sp>
        <p:nvSpPr>
          <p:cNvPr id="28" name="bks-1909">
            <a:extLst xmlns:a="http://schemas.openxmlformats.org/drawingml/2006/main">
              <a:ext uri="{FF2B5EF4-FFF2-40B4-BE49-F238E27FC236}">
                <a16:creationId xmlns:a16="http://schemas.microsoft.com/office/drawing/2014/main" id="{E28B4ECC-0593-4029-A299-D15A784F3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29" name="bks-1910">
            <a:extLst xmlns:a="http://schemas.openxmlformats.org/drawingml/2006/main">
              <a:ext uri="{FF2B5EF4-FFF2-40B4-BE49-F238E27FC236}">
                <a16:creationId xmlns:a16="http://schemas.microsoft.com/office/drawing/2014/main" id="{DE93FD03-B6C1-4290-A53B-1D9F44C92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BKS-0328</a:t>
            </a:r>
          </a:p>
        </p:txBody>
      </p:sp>
      <p:sp>
        <p:nvSpPr>
          <p:cNvPr id="30" name="bks-1911">
            <a:extLst xmlns:a="http://schemas.openxmlformats.org/drawingml/2006/main">
              <a:ext uri="{FF2B5EF4-FFF2-40B4-BE49-F238E27FC236}">
                <a16:creationId xmlns:a16="http://schemas.microsoft.com/office/drawing/2014/main" id="{D947AFF9-8E25-4BD1-909A-CE34F9E2B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ЭКВИЛИБРИУМ_Минстрой_ведо…</a:t>
            </a:r>
          </a:p>
        </p:txBody>
      </p:sp>
      <p:sp>
        <p:nvSpPr>
          <p:cNvPr id="31" name="bks-1912">
            <a:extLst xmlns:a="http://schemas.openxmlformats.org/drawingml/2006/main">
              <a:ext uri="{FF2B5EF4-FFF2-40B4-BE49-F238E27FC236}">
                <a16:creationId xmlns:a16="http://schemas.microsoft.com/office/drawing/2014/main" id="{5710AAD4-4016-4A8C-B547-F10405BD4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32" name="bks-1913">
            <a:extLst xmlns:a="http://schemas.openxmlformats.org/drawingml/2006/main">
              <a:ext uri="{FF2B5EF4-FFF2-40B4-BE49-F238E27FC236}">
                <a16:creationId xmlns:a16="http://schemas.microsoft.com/office/drawing/2014/main" id="{4D6C67D8-A930-46C7-8DA9-658936776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BKS-0329</a:t>
            </a:r>
          </a:p>
        </p:txBody>
      </p:sp>
      <p:sp>
        <p:nvSpPr>
          <p:cNvPr id="33" name="bks-1914">
            <a:extLst xmlns:a="http://schemas.openxmlformats.org/drawingml/2006/main">
              <a:ext uri="{FF2B5EF4-FFF2-40B4-BE49-F238E27FC236}">
                <a16:creationId xmlns:a16="http://schemas.microsoft.com/office/drawing/2014/main" id="{69D316D1-5294-40BE-B107-1DE791909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ЭКВИЛИБРИУМ_Минстрой_през…</a:t>
            </a:r>
          </a:p>
        </p:txBody>
      </p:sp>
      <p:sp>
        <p:nvSpPr>
          <p:cNvPr id="34" name="bks-1915">
            <a:extLst xmlns:a="http://schemas.openxmlformats.org/drawingml/2006/main">
              <a:ext uri="{FF2B5EF4-FFF2-40B4-BE49-F238E27FC236}">
                <a16:creationId xmlns:a16="http://schemas.microsoft.com/office/drawing/2014/main" id="{C85058D5-EB59-430B-8A47-3EE691ED6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35" name="bks-1916">
            <a:extLst xmlns:a="http://schemas.openxmlformats.org/drawingml/2006/main">
              <a:ext uri="{FF2B5EF4-FFF2-40B4-BE49-F238E27FC236}">
                <a16:creationId xmlns:a16="http://schemas.microsoft.com/office/drawing/2014/main" id="{FA419DB7-D52F-4AB2-B302-2C6D14C0C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BKS-0330</a:t>
            </a:r>
          </a:p>
        </p:txBody>
      </p:sp>
      <p:sp>
        <p:nvSpPr>
          <p:cNvPr id="36" name="bks-1917">
            <a:extLst xmlns:a="http://schemas.openxmlformats.org/drawingml/2006/main">
              <a:ext uri="{FF2B5EF4-FFF2-40B4-BE49-F238E27FC236}">
                <a16:creationId xmlns:a16="http://schemas.microsoft.com/office/drawing/2014/main" id="{B8153F13-AC75-4FDF-83E4-0A48EC16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ЭКВИЛИБРИУМ_Минтранс_ведо…</a:t>
            </a:r>
          </a:p>
        </p:txBody>
      </p:sp>
      <p:sp>
        <p:nvSpPr>
          <p:cNvPr id="37" name="bks-1918">
            <a:extLst xmlns:a="http://schemas.openxmlformats.org/drawingml/2006/main">
              <a:ext uri="{FF2B5EF4-FFF2-40B4-BE49-F238E27FC236}">
                <a16:creationId xmlns:a16="http://schemas.microsoft.com/office/drawing/2014/main" id="{2D2EFFFB-DAD6-4644-9A38-9B866AA37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38" name="bks-1919">
            <a:extLst xmlns:a="http://schemas.openxmlformats.org/drawingml/2006/main">
              <a:ext uri="{FF2B5EF4-FFF2-40B4-BE49-F238E27FC236}">
                <a16:creationId xmlns:a16="http://schemas.microsoft.com/office/drawing/2014/main" id="{A8D27D13-91A8-4877-815B-B900A347C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BKS-0331</a:t>
            </a:r>
          </a:p>
        </p:txBody>
      </p:sp>
      <p:sp>
        <p:nvSpPr>
          <p:cNvPr id="39" name="bks-1920">
            <a:extLst xmlns:a="http://schemas.openxmlformats.org/drawingml/2006/main">
              <a:ext uri="{FF2B5EF4-FFF2-40B4-BE49-F238E27FC236}">
                <a16:creationId xmlns:a16="http://schemas.microsoft.com/office/drawing/2014/main" id="{CDC3C83B-583B-4683-8E9F-111E16940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ЭКВИЛИБРИУМ_Минтранс_през…</a:t>
            </a:r>
          </a:p>
        </p:txBody>
      </p:sp>
      <p:sp>
        <p:nvSpPr>
          <p:cNvPr id="40" name="bks-1921">
            <a:extLst xmlns:a="http://schemas.openxmlformats.org/drawingml/2006/main">
              <a:ext uri="{FF2B5EF4-FFF2-40B4-BE49-F238E27FC236}">
                <a16:creationId xmlns:a16="http://schemas.microsoft.com/office/drawing/2014/main" id="{E7F23FE7-B999-450C-AD18-40F89E45D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41" name="bks-1922">
            <a:extLst xmlns:a="http://schemas.openxmlformats.org/drawingml/2006/main">
              <a:ext uri="{FF2B5EF4-FFF2-40B4-BE49-F238E27FC236}">
                <a16:creationId xmlns:a16="http://schemas.microsoft.com/office/drawing/2014/main" id="{78751A66-AB23-4F6B-8F93-321E369A0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BKS-0332</a:t>
            </a:r>
          </a:p>
        </p:txBody>
      </p:sp>
      <p:sp>
        <p:nvSpPr>
          <p:cNvPr id="42" name="bks-1923">
            <a:extLst xmlns:a="http://schemas.openxmlformats.org/drawingml/2006/main">
              <a:ext uri="{FF2B5EF4-FFF2-40B4-BE49-F238E27FC236}">
                <a16:creationId xmlns:a16="http://schemas.microsoft.com/office/drawing/2014/main" id="{76B10F0C-DDCE-4072-8356-0FC7CC046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ЭКВИЛИБРИУМ_Минцифры_ведо…</a:t>
            </a:r>
          </a:p>
        </p:txBody>
      </p:sp>
      <p:sp>
        <p:nvSpPr>
          <p:cNvPr id="43" name="bks-1924">
            <a:extLst xmlns:a="http://schemas.openxmlformats.org/drawingml/2006/main">
              <a:ext uri="{FF2B5EF4-FFF2-40B4-BE49-F238E27FC236}">
                <a16:creationId xmlns:a16="http://schemas.microsoft.com/office/drawing/2014/main" id="{859F21A0-212C-49A3-B6FA-97A51899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44" name="bks-1925">
            <a:extLst xmlns:a="http://schemas.openxmlformats.org/drawingml/2006/main">
              <a:ext uri="{FF2B5EF4-FFF2-40B4-BE49-F238E27FC236}">
                <a16:creationId xmlns:a16="http://schemas.microsoft.com/office/drawing/2014/main" id="{026EA36A-15CD-4586-A25F-66C9AAAF2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BKS-0333</a:t>
            </a:r>
          </a:p>
        </p:txBody>
      </p:sp>
      <p:sp>
        <p:nvSpPr>
          <p:cNvPr id="45" name="bks-1926">
            <a:extLst xmlns:a="http://schemas.openxmlformats.org/drawingml/2006/main">
              <a:ext uri="{FF2B5EF4-FFF2-40B4-BE49-F238E27FC236}">
                <a16:creationId xmlns:a16="http://schemas.microsoft.com/office/drawing/2014/main" id="{EB60325C-48BD-4116-AF2C-1B170DBE0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ЭКВИЛИБРИУМ_Минцифры_през…</a:t>
            </a:r>
          </a:p>
        </p:txBody>
      </p:sp>
      <p:sp>
        <p:nvSpPr>
          <p:cNvPr id="46" name="bks-1927">
            <a:extLst xmlns:a="http://schemas.openxmlformats.org/drawingml/2006/main">
              <a:ext uri="{FF2B5EF4-FFF2-40B4-BE49-F238E27FC236}">
                <a16:creationId xmlns:a16="http://schemas.microsoft.com/office/drawing/2014/main" id="{7A09EAC7-A7BC-4709-B553-F6702B187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47" name="bks-1928">
            <a:extLst xmlns:a="http://schemas.openxmlformats.org/drawingml/2006/main">
              <a:ext uri="{FF2B5EF4-FFF2-40B4-BE49-F238E27FC236}">
                <a16:creationId xmlns:a16="http://schemas.microsoft.com/office/drawing/2014/main" id="{5C02A75D-9365-4089-8D16-4582F98C3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BKS-0334</a:t>
            </a:r>
          </a:p>
        </p:txBody>
      </p:sp>
      <p:sp>
        <p:nvSpPr>
          <p:cNvPr id="48" name="bks-1929">
            <a:extLst xmlns:a="http://schemas.openxmlformats.org/drawingml/2006/main">
              <a:ext uri="{FF2B5EF4-FFF2-40B4-BE49-F238E27FC236}">
                <a16:creationId xmlns:a16="http://schemas.microsoft.com/office/drawing/2014/main" id="{E68EE7B1-2474-46E6-AD45-31FBE81DF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ЭКВИЛИБРИУМ_Минэкономразв…</a:t>
            </a:r>
          </a:p>
        </p:txBody>
      </p:sp>
      <p:sp>
        <p:nvSpPr>
          <p:cNvPr id="49" name="bks-1930">
            <a:extLst xmlns:a="http://schemas.openxmlformats.org/drawingml/2006/main">
              <a:ext uri="{FF2B5EF4-FFF2-40B4-BE49-F238E27FC236}">
                <a16:creationId xmlns:a16="http://schemas.microsoft.com/office/drawing/2014/main" id="{54D21FFD-2B5C-47E0-AB85-8447BA924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50" name="bks-1931">
            <a:extLst xmlns:a="http://schemas.openxmlformats.org/drawingml/2006/main">
              <a:ext uri="{FF2B5EF4-FFF2-40B4-BE49-F238E27FC236}">
                <a16:creationId xmlns:a16="http://schemas.microsoft.com/office/drawing/2014/main" id="{330BB45A-14EF-4B04-B0D5-796614EBE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486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BKS-0335</a:t>
            </a:r>
          </a:p>
        </p:txBody>
      </p:sp>
      <p:sp>
        <p:nvSpPr>
          <p:cNvPr id="51" name="bks-1932">
            <a:extLst xmlns:a="http://schemas.openxmlformats.org/drawingml/2006/main">
              <a:ext uri="{FF2B5EF4-FFF2-40B4-BE49-F238E27FC236}">
                <a16:creationId xmlns:a16="http://schemas.microsoft.com/office/drawing/2014/main" id="{8E6B90B5-4BB8-4720-9C5F-DD619969B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486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ЭКВИЛИБРИУМ_Минэкономразв…</a:t>
            </a:r>
          </a:p>
        </p:txBody>
      </p:sp>
      <p:sp>
        <p:nvSpPr>
          <p:cNvPr id="52" name="bks-1933">
            <a:extLst xmlns:a="http://schemas.openxmlformats.org/drawingml/2006/main">
              <a:ext uri="{FF2B5EF4-FFF2-40B4-BE49-F238E27FC236}">
                <a16:creationId xmlns:a16="http://schemas.microsoft.com/office/drawing/2014/main" id="{0097CBB9-6A3B-4100-A9A5-E769D2046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53" name="bks-1934">
            <a:extLst xmlns:a="http://schemas.openxmlformats.org/drawingml/2006/main">
              <a:ext uri="{FF2B5EF4-FFF2-40B4-BE49-F238E27FC236}">
                <a16:creationId xmlns:a16="http://schemas.microsoft.com/office/drawing/2014/main" id="{69D51705-E0C7-4A59-A785-38A86BD70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943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BKS-0336</a:t>
            </a:r>
          </a:p>
        </p:txBody>
      </p:sp>
      <p:sp>
        <p:nvSpPr>
          <p:cNvPr id="54" name="bks-1935">
            <a:extLst xmlns:a="http://schemas.openxmlformats.org/drawingml/2006/main">
              <a:ext uri="{FF2B5EF4-FFF2-40B4-BE49-F238E27FC236}">
                <a16:creationId xmlns:a16="http://schemas.microsoft.com/office/drawing/2014/main" id="{9A8D3582-874D-4AF5-A1E5-85FB0F22A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43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ЭКВИЛИБРИУМ_Минэнерго_вед…</a:t>
            </a:r>
          </a:p>
        </p:txBody>
      </p:sp>
      <p:sp>
        <p:nvSpPr>
          <p:cNvPr id="55" name="bks-1936">
            <a:extLst xmlns:a="http://schemas.openxmlformats.org/drawingml/2006/main">
              <a:ext uri="{FF2B5EF4-FFF2-40B4-BE49-F238E27FC236}">
                <a16:creationId xmlns:a16="http://schemas.microsoft.com/office/drawing/2014/main" id="{86B1D886-79D6-4732-88FD-A20326C50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200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F02</a:t>
            </a:r>
          </a:p>
        </p:txBody>
      </p:sp>
      <p:sp>
        <p:nvSpPr>
          <p:cNvPr id="56" name="bks-1937">
            <a:extLst xmlns:a="http://schemas.openxmlformats.org/drawingml/2006/main">
              <a:ext uri="{FF2B5EF4-FFF2-40B4-BE49-F238E27FC236}">
                <a16:creationId xmlns:a16="http://schemas.microsoft.com/office/drawing/2014/main" id="{FCB04D51-0AD7-417B-8BEF-F0AB1A41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BKS-0337</a:t>
            </a:r>
          </a:p>
        </p:txBody>
      </p:sp>
      <p:sp>
        <p:nvSpPr>
          <p:cNvPr id="57" name="bks-1938">
            <a:extLst xmlns:a="http://schemas.openxmlformats.org/drawingml/2006/main">
              <a:ext uri="{FF2B5EF4-FFF2-40B4-BE49-F238E27FC236}">
                <a16:creationId xmlns:a16="http://schemas.microsoft.com/office/drawing/2014/main" id="{742B4CBA-A06D-4D9A-91C2-C964505A0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400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ЭКВИЛИБРИУМ_Минэнерго_пре…</a:t>
            </a:r>
          </a:p>
        </p:txBody>
      </p:sp>
      <p:sp>
        <p:nvSpPr>
          <p:cNvPr id="58" name="bks-1939">
            <a:extLst xmlns:a="http://schemas.openxmlformats.org/drawingml/2006/main">
              <a:ext uri="{FF2B5EF4-FFF2-40B4-BE49-F238E27FC236}">
                <a16:creationId xmlns:a16="http://schemas.microsoft.com/office/drawing/2014/main" id="{87E6EFC4-44E4-4911-9A9E-C5307F01B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657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F02</a:t>
            </a:r>
          </a:p>
        </p:txBody>
      </p:sp>
      <p:sp>
        <p:nvSpPr>
          <p:cNvPr id="59" name="bks-1940">
            <a:extLst xmlns:a="http://schemas.openxmlformats.org/drawingml/2006/main">
              <a:ext uri="{FF2B5EF4-FFF2-40B4-BE49-F238E27FC236}">
                <a16:creationId xmlns:a16="http://schemas.microsoft.com/office/drawing/2014/main" id="{D29EE5C7-079E-43F3-B575-59CC9867E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857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BKS-0338</a:t>
            </a:r>
          </a:p>
        </p:txBody>
      </p:sp>
      <p:sp>
        <p:nvSpPr>
          <p:cNvPr id="60" name="bks-1941">
            <a:extLst xmlns:a="http://schemas.openxmlformats.org/drawingml/2006/main">
              <a:ext uri="{FF2B5EF4-FFF2-40B4-BE49-F238E27FC236}">
                <a16:creationId xmlns:a16="http://schemas.microsoft.com/office/drawing/2014/main" id="{BF79045E-B0E9-43A7-B33D-F2323E9E2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4857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ЭКВИЛИБРИУМ_ОС_1.0.docx</a:t>
            </a:r>
          </a:p>
        </p:txBody>
      </p:sp>
      <p:sp>
        <p:nvSpPr>
          <p:cNvPr id="61" name="bks-1942">
            <a:extLst xmlns:a="http://schemas.openxmlformats.org/drawingml/2006/main">
              <a:ext uri="{FF2B5EF4-FFF2-40B4-BE49-F238E27FC236}">
                <a16:creationId xmlns:a16="http://schemas.microsoft.com/office/drawing/2014/main" id="{59361B34-1497-48E3-BFD5-5F5D6EF53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114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F01</a:t>
            </a:r>
          </a:p>
        </p:txBody>
      </p:sp>
      <p:sp>
        <p:nvSpPr>
          <p:cNvPr id="62" name="bks-1943">
            <a:extLst xmlns:a="http://schemas.openxmlformats.org/drawingml/2006/main">
              <a:ext uri="{FF2B5EF4-FFF2-40B4-BE49-F238E27FC236}">
                <a16:creationId xmlns:a16="http://schemas.microsoft.com/office/drawing/2014/main" id="{BF21E7AB-399C-4171-83A9-024DF94E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314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BKS-0339</a:t>
            </a:r>
          </a:p>
        </p:txBody>
      </p:sp>
      <p:sp>
        <p:nvSpPr>
          <p:cNvPr id="63" name="bks-1944">
            <a:extLst xmlns:a="http://schemas.openxmlformats.org/drawingml/2006/main">
              <a:ext uri="{FF2B5EF4-FFF2-40B4-BE49-F238E27FC236}">
                <a16:creationId xmlns:a16="http://schemas.microsoft.com/office/drawing/2014/main" id="{BEA3DB2A-9A5F-446F-9CA9-EAF9EDDA9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314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ЭКВИЛИБРИУМ_ОС_1.0_Презен…</a:t>
            </a:r>
          </a:p>
        </p:txBody>
      </p:sp>
      <p:sp>
        <p:nvSpPr>
          <p:cNvPr id="64" name="bks-1945">
            <a:extLst xmlns:a="http://schemas.openxmlformats.org/drawingml/2006/main">
              <a:ext uri="{FF2B5EF4-FFF2-40B4-BE49-F238E27FC236}">
                <a16:creationId xmlns:a16="http://schemas.microsoft.com/office/drawing/2014/main" id="{9563F8DF-5B23-4720-9CB3-F96B32659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572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F01</a:t>
            </a:r>
          </a:p>
        </p:txBody>
      </p:sp>
      <p:sp>
        <p:nvSpPr>
          <p:cNvPr id="65" name="bks-1946">
            <a:extLst xmlns:a="http://schemas.openxmlformats.org/drawingml/2006/main">
              <a:ext uri="{FF2B5EF4-FFF2-40B4-BE49-F238E27FC236}">
                <a16:creationId xmlns:a16="http://schemas.microsoft.com/office/drawing/2014/main" id="{C3269E6D-3A2C-43C7-B4A0-594F6B261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7721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BKS-0340</a:t>
            </a:r>
          </a:p>
        </p:txBody>
      </p:sp>
      <p:sp>
        <p:nvSpPr>
          <p:cNvPr id="66" name="bks-1947">
            <a:extLst xmlns:a="http://schemas.openxmlformats.org/drawingml/2006/main">
              <a:ext uri="{FF2B5EF4-FFF2-40B4-BE49-F238E27FC236}">
                <a16:creationId xmlns:a16="http://schemas.microsoft.com/office/drawing/2014/main" id="{AE6ADEF2-BE6E-415F-B4EC-ACFCE9B59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7721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ЭКО-PPA_Минигенерация_Эко…</a:t>
            </a:r>
          </a:p>
        </p:txBody>
      </p:sp>
      <p:sp>
        <p:nvSpPr>
          <p:cNvPr id="67" name="bks-1948">
            <a:extLst xmlns:a="http://schemas.openxmlformats.org/drawingml/2006/main">
              <a:ext uri="{FF2B5EF4-FFF2-40B4-BE49-F238E27FC236}">
                <a16:creationId xmlns:a16="http://schemas.microsoft.com/office/drawing/2014/main" id="{5F3655CA-737B-4BB3-94D6-EE602185F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60293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</p:spTree>
    <p:extLst>
      <p:ext uri="{BB962C8B-B14F-4D97-AF65-F5344CB8AC3E}">
        <p14:creationId xmlns:p14="http://schemas.microsoft.com/office/powerpoint/2010/main" val="1362561582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bks-1949">
            <a:extLst xmlns:a="http://schemas.openxmlformats.org/drawingml/2006/main">
              <a:ext uri="{FF2B5EF4-FFF2-40B4-BE49-F238E27FC236}">
                <a16:creationId xmlns:a16="http://schemas.microsoft.com/office/drawing/2014/main" id="{6D225110-9F7C-4F41-8376-D6428A9D8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950">
            <a:extLst xmlns:a="http://schemas.openxmlformats.org/drawingml/2006/main">
              <a:ext uri="{FF2B5EF4-FFF2-40B4-BE49-F238E27FC236}">
                <a16:creationId xmlns:a16="http://schemas.microsoft.com/office/drawing/2014/main" id="{51347D7A-5D6F-4730-96AF-8887459B7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46</a:t>
            </a:r>
          </a:p>
        </p:txBody>
      </p:sp>
      <p:sp>
        <p:nvSpPr>
          <p:cNvPr id="3" name="bks-1951">
            <a:extLst xmlns:a="http://schemas.openxmlformats.org/drawingml/2006/main">
              <a:ext uri="{FF2B5EF4-FFF2-40B4-BE49-F238E27FC236}">
                <a16:creationId xmlns:a16="http://schemas.microsoft.com/office/drawing/2014/main" id="{0ADBD1A4-D3DA-4F59-B731-ED29EC82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Реестр работ 341–344</a:t>
            </a:r>
          </a:p>
        </p:txBody>
      </p:sp>
      <p:sp>
        <p:nvSpPr>
          <p:cNvPr id="4" name="bks-1952">
            <a:extLst xmlns:a="http://schemas.openxmlformats.org/drawingml/2006/main">
              <a:ext uri="{FF2B5EF4-FFF2-40B4-BE49-F238E27FC236}">
                <a16:creationId xmlns:a16="http://schemas.microsoft.com/office/drawing/2014/main" id="{0221E283-DD4D-4764-8D3F-860BA4D8B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Все идентификаторы включены; полные названия и пути сохранены в заметках и мастер-документе</a:t>
            </a:r>
          </a:p>
        </p:txBody>
      </p:sp>
      <p:sp>
        <p:nvSpPr>
          <p:cNvPr id="5" name="bks-1953">
            <a:extLst xmlns:a="http://schemas.openxmlformats.org/drawingml/2006/main">
              <a:ext uri="{FF2B5EF4-FFF2-40B4-BE49-F238E27FC236}">
                <a16:creationId xmlns:a16="http://schemas.microsoft.com/office/drawing/2014/main" id="{DB6BE8F5-8944-46C4-BBCD-7CFCC62CD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954">
            <a:extLst xmlns:a="http://schemas.openxmlformats.org/drawingml/2006/main">
              <a:ext uri="{FF2B5EF4-FFF2-40B4-BE49-F238E27FC236}">
                <a16:creationId xmlns:a16="http://schemas.microsoft.com/office/drawing/2014/main" id="{FCAFAD54-072F-4534-B57F-3D28EEB8B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955">
            <a:extLst xmlns:a="http://schemas.openxmlformats.org/drawingml/2006/main">
              <a:ext uri="{FF2B5EF4-FFF2-40B4-BE49-F238E27FC236}">
                <a16:creationId xmlns:a16="http://schemas.microsoft.com/office/drawing/2014/main" id="{FB6F17E5-9866-42F9-BA7D-C7D1C5088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46</a:t>
            </a:r>
          </a:p>
        </p:txBody>
      </p:sp>
      <p:sp>
        <p:nvSpPr>
          <p:cNvPr id="8" name="bks-1956">
            <a:extLst xmlns:a="http://schemas.openxmlformats.org/drawingml/2006/main">
              <a:ext uri="{FF2B5EF4-FFF2-40B4-BE49-F238E27FC236}">
                <a16:creationId xmlns:a16="http://schemas.microsoft.com/office/drawing/2014/main" id="{96CB747C-F9ED-481C-B1E3-31972A489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573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BKS-0341</a:t>
            </a:r>
          </a:p>
        </p:txBody>
      </p:sp>
      <p:sp>
        <p:nvSpPr>
          <p:cNvPr id="9" name="bks-1957">
            <a:extLst xmlns:a="http://schemas.openxmlformats.org/drawingml/2006/main">
              <a:ext uri="{FF2B5EF4-FFF2-40B4-BE49-F238E27FC236}">
                <a16:creationId xmlns:a16="http://schemas.microsoft.com/office/drawing/2014/main" id="{5B841E14-5FA3-4621-9B88-964117CCF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573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ЭКО-PPA_Минигенерация_Эко…</a:t>
            </a:r>
          </a:p>
        </p:txBody>
      </p:sp>
      <p:sp>
        <p:nvSpPr>
          <p:cNvPr id="10" name="bks-1958">
            <a:extLst xmlns:a="http://schemas.openxmlformats.org/drawingml/2006/main">
              <a:ext uri="{FF2B5EF4-FFF2-40B4-BE49-F238E27FC236}">
                <a16:creationId xmlns:a16="http://schemas.microsoft.com/office/drawing/2014/main" id="{E3B7E211-6170-4828-BE5E-DDF8EA39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9145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11" name="bks-1959">
            <a:extLst xmlns:a="http://schemas.openxmlformats.org/drawingml/2006/main">
              <a:ext uri="{FF2B5EF4-FFF2-40B4-BE49-F238E27FC236}">
                <a16:creationId xmlns:a16="http://schemas.microsoft.com/office/drawing/2014/main" id="{60607BA4-5204-4079-B3EF-4E9C5BBA4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BKS-0342</a:t>
            </a:r>
          </a:p>
        </p:txBody>
      </p:sp>
      <p:sp>
        <p:nvSpPr>
          <p:cNvPr id="12" name="bks-1960">
            <a:extLst xmlns:a="http://schemas.openxmlformats.org/drawingml/2006/main">
              <a:ext uri="{FF2B5EF4-FFF2-40B4-BE49-F238E27FC236}">
                <a16:creationId xmlns:a16="http://schemas.microsoft.com/office/drawing/2014/main" id="{01348781-ACDF-4435-ACF1-C23E2D92A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145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ЭФИР_Портал_пяти_стихий_Э…</a:t>
            </a:r>
          </a:p>
        </p:txBody>
      </p:sp>
      <p:sp>
        <p:nvSpPr>
          <p:cNvPr id="13" name="bks-1961">
            <a:extLst xmlns:a="http://schemas.openxmlformats.org/drawingml/2006/main">
              <a:ext uri="{FF2B5EF4-FFF2-40B4-BE49-F238E27FC236}">
                <a16:creationId xmlns:a16="http://schemas.microsoft.com/office/drawing/2014/main" id="{8B216C55-CA48-4718-8136-D7790B230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3717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F06</a:t>
            </a:r>
          </a:p>
        </p:txBody>
      </p:sp>
      <p:sp>
        <p:nvSpPr>
          <p:cNvPr id="14" name="bks-1962">
            <a:extLst xmlns:a="http://schemas.openxmlformats.org/drawingml/2006/main">
              <a:ext uri="{FF2B5EF4-FFF2-40B4-BE49-F238E27FC236}">
                <a16:creationId xmlns:a16="http://schemas.microsoft.com/office/drawing/2014/main" id="{033D7586-0763-49C4-9128-BCDE5FEF5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717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BKS-0343</a:t>
            </a:r>
          </a:p>
        </p:txBody>
      </p:sp>
      <p:sp>
        <p:nvSpPr>
          <p:cNvPr id="15" name="bks-1963">
            <a:extLst xmlns:a="http://schemas.openxmlformats.org/drawingml/2006/main">
              <a:ext uri="{FF2B5EF4-FFF2-40B4-BE49-F238E27FC236}">
                <a16:creationId xmlns:a16="http://schemas.microsoft.com/office/drawing/2014/main" id="{CB6F2FFB-3DC3-485B-A234-837FEDC5D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71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ЭФИР_Портал_пяти_стихий_Э…</a:t>
            </a:r>
          </a:p>
        </p:txBody>
      </p:sp>
      <p:sp>
        <p:nvSpPr>
          <p:cNvPr id="16" name="bks-1964">
            <a:extLst xmlns:a="http://schemas.openxmlformats.org/drawingml/2006/main">
              <a:ext uri="{FF2B5EF4-FFF2-40B4-BE49-F238E27FC236}">
                <a16:creationId xmlns:a16="http://schemas.microsoft.com/office/drawing/2014/main" id="{EEE92047-CFE6-4FDF-A627-26177358B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289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PPTX • F06</a:t>
            </a:r>
          </a:p>
        </p:txBody>
      </p:sp>
      <p:sp>
        <p:nvSpPr>
          <p:cNvPr id="17" name="bks-1965">
            <a:extLst xmlns:a="http://schemas.openxmlformats.org/drawingml/2006/main">
              <a:ext uri="{FF2B5EF4-FFF2-40B4-BE49-F238E27FC236}">
                <a16:creationId xmlns:a16="http://schemas.microsoft.com/office/drawing/2014/main" id="{5DCE3D10-5085-420D-9B4B-DE47DE0AA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28950"/>
            <a:ext cx="1162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BKS-0344</a:t>
            </a:r>
          </a:p>
        </p:txBody>
      </p:sp>
      <p:sp>
        <p:nvSpPr>
          <p:cNvPr id="18" name="bks-1966">
            <a:extLst xmlns:a="http://schemas.openxmlformats.org/drawingml/2006/main">
              <a:ext uri="{FF2B5EF4-FFF2-40B4-BE49-F238E27FC236}">
                <a16:creationId xmlns:a16="http://schemas.microsoft.com/office/drawing/2014/main" id="{C400E50C-80E8-46F5-A844-68494F966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0289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ЭФС_ЭКВИЛИБРИУМ.docx</a:t>
            </a:r>
          </a:p>
        </p:txBody>
      </p:sp>
      <p:sp>
        <p:nvSpPr>
          <p:cNvPr id="19" name="bks-1967">
            <a:extLst xmlns:a="http://schemas.openxmlformats.org/drawingml/2006/main">
              <a:ext uri="{FF2B5EF4-FFF2-40B4-BE49-F238E27FC236}">
                <a16:creationId xmlns:a16="http://schemas.microsoft.com/office/drawing/2014/main" id="{2AC33B5A-4D1B-4239-8F75-AF7A9EE00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286125"/>
            <a:ext cx="409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30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DOCX • F05</a:t>
            </a:r>
          </a:p>
        </p:txBody>
      </p:sp>
      <p:sp>
        <p:nvSpPr>
          <p:cNvPr id="20" name="bks-1968">
            <a:extLst xmlns:a="http://schemas.openxmlformats.org/drawingml/2006/main">
              <a:ext uri="{FF2B5EF4-FFF2-40B4-BE49-F238E27FC236}">
                <a16:creationId xmlns:a16="http://schemas.microsoft.com/office/drawing/2014/main" id="{A9C094BD-0728-4E9C-8BD3-68668C53D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790700"/>
            <a:ext cx="4953000" cy="3257550"/>
          </a:xfrm>
          <a:prstGeom xmlns:a="http://schemas.openxmlformats.org/drawingml/2006/main" prst="roundRect">
            <a:avLst>
              <a:gd name="adj" fmla="val 2339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bks-1969">
            <a:extLst xmlns:a="http://schemas.openxmlformats.org/drawingml/2006/main">
              <a:ext uri="{FF2B5EF4-FFF2-40B4-BE49-F238E27FC236}">
                <a16:creationId xmlns:a16="http://schemas.microsoft.com/office/drawing/2014/main" id="{B5508304-9C40-4771-B649-8BDB3DEB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095500"/>
            <a:ext cx="4191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40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344 / 344</a:t>
            </a:r>
          </a:p>
        </p:txBody>
      </p:sp>
      <p:sp>
        <p:nvSpPr>
          <p:cNvPr id="22" name="bks-1970">
            <a:extLst xmlns:a="http://schemas.openxmlformats.org/drawingml/2006/main">
              <a:ext uri="{FF2B5EF4-FFF2-40B4-BE49-F238E27FC236}">
                <a16:creationId xmlns:a16="http://schemas.microsoft.com/office/drawing/2014/main" id="{F6DAE7BC-1286-4C6D-A833-0D8FC27C2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7813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БАЗОВЫЙ КОРПУС ЗАФИКСИРОВАН</a:t>
            </a:r>
          </a:p>
        </p:txBody>
      </p:sp>
      <p:sp>
        <p:nvSpPr>
          <p:cNvPr id="23" name="bks-1971">
            <a:extLst xmlns:a="http://schemas.openxmlformats.org/drawingml/2006/main">
              <a:ext uri="{FF2B5EF4-FFF2-40B4-BE49-F238E27FC236}">
                <a16:creationId xmlns:a16="http://schemas.microsoft.com/office/drawing/2014/main" id="{1796E7E5-61FB-4922-ADF4-8A6845BEF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333750"/>
            <a:ext cx="400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164 PPTX  •  159 DOCX  •  19 PDF  •  2 XLSX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138 пар DOCX↔PPTX  •  12 тематических семейств</a:t>
            </a:r>
          </a:p>
        </p:txBody>
      </p:sp>
      <p:sp>
        <p:nvSpPr>
          <p:cNvPr id="24" name="bks-1972">
            <a:extLst xmlns:a="http://schemas.openxmlformats.org/drawingml/2006/main">
              <a:ext uri="{FF2B5EF4-FFF2-40B4-BE49-F238E27FC236}">
                <a16:creationId xmlns:a16="http://schemas.microsoft.com/office/drawing/2014/main" id="{FA6A8E3C-414D-4862-AF6A-7E6261B35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48150"/>
            <a:ext cx="41910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25" name="bks-1973">
            <a:extLst xmlns:a="http://schemas.openxmlformats.org/drawingml/2006/main">
              <a:ext uri="{FF2B5EF4-FFF2-40B4-BE49-F238E27FC236}">
                <a16:creationId xmlns:a16="http://schemas.microsoft.com/office/drawing/2014/main" id="{3F1C0C0D-3720-41A6-BE13-83DACD83C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48150"/>
            <a:ext cx="66675" cy="533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26" name="bks-1974">
            <a:extLst xmlns:a="http://schemas.openxmlformats.org/drawingml/2006/main">
              <a:ext uri="{FF2B5EF4-FFF2-40B4-BE49-F238E27FC236}">
                <a16:creationId xmlns:a16="http://schemas.microsoft.com/office/drawing/2014/main" id="{79CB5CFD-43CB-4523-B1CC-1D19BAFE5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324350"/>
            <a:ext cx="3886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3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Следующий шаг: паспортизация первых 50 работ и запуск трёх пилотов</a:t>
            </a:r>
          </a:p>
        </p:txBody>
      </p:sp>
    </p:spTree>
    <p:extLst>
      <p:ext uri="{BB962C8B-B14F-4D97-AF65-F5344CB8AC3E}">
        <p14:creationId xmlns:p14="http://schemas.microsoft.com/office/powerpoint/2010/main" val="469396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bks-88">
            <a:extLst xmlns:a="http://schemas.openxmlformats.org/drawingml/2006/main">
              <a:ext uri="{FF2B5EF4-FFF2-40B4-BE49-F238E27FC236}">
                <a16:creationId xmlns:a16="http://schemas.microsoft.com/office/drawing/2014/main" id="{81ED022C-292C-46D9-810C-80CEE0999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89">
            <a:extLst xmlns:a="http://schemas.openxmlformats.org/drawingml/2006/main">
              <a:ext uri="{FF2B5EF4-FFF2-40B4-BE49-F238E27FC236}">
                <a16:creationId xmlns:a16="http://schemas.microsoft.com/office/drawing/2014/main" id="{B60E23DB-BE01-40EC-B480-D98ABE660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05</a:t>
            </a:r>
          </a:p>
        </p:txBody>
      </p:sp>
      <p:sp>
        <p:nvSpPr>
          <p:cNvPr id="3" name="bks-90">
            <a:extLst xmlns:a="http://schemas.openxmlformats.org/drawingml/2006/main">
              <a:ext uri="{FF2B5EF4-FFF2-40B4-BE49-F238E27FC236}">
                <a16:creationId xmlns:a16="http://schemas.microsoft.com/office/drawing/2014/main" id="{564819A3-D9B0-4BF1-8910-70ED8760A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Возрождение — восстановленная способность</a:t>
            </a:r>
          </a:p>
        </p:txBody>
      </p:sp>
      <p:sp>
        <p:nvSpPr>
          <p:cNvPr id="4" name="bks-91">
            <a:extLst xmlns:a="http://schemas.openxmlformats.org/drawingml/2006/main">
              <a:ext uri="{FF2B5EF4-FFF2-40B4-BE49-F238E27FC236}">
                <a16:creationId xmlns:a16="http://schemas.microsoft.com/office/drawing/2014/main" id="{E6973A99-2B30-4380-A55D-755E166B0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Факт улучшения подтверждается относительно базовой линии и без скрытого переноса вреда</a:t>
            </a:r>
          </a:p>
        </p:txBody>
      </p:sp>
      <p:sp>
        <p:nvSpPr>
          <p:cNvPr id="5" name="bks-92">
            <a:extLst xmlns:a="http://schemas.openxmlformats.org/drawingml/2006/main">
              <a:ext uri="{FF2B5EF4-FFF2-40B4-BE49-F238E27FC236}">
                <a16:creationId xmlns:a16="http://schemas.microsoft.com/office/drawing/2014/main" id="{1B89999F-F48F-4C53-923F-386F13F66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93">
            <a:extLst xmlns:a="http://schemas.openxmlformats.org/drawingml/2006/main">
              <a:ext uri="{FF2B5EF4-FFF2-40B4-BE49-F238E27FC236}">
                <a16:creationId xmlns:a16="http://schemas.microsoft.com/office/drawing/2014/main" id="{3A2B51DE-5A48-49AC-9612-3A3220B8E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94">
            <a:extLst xmlns:a="http://schemas.openxmlformats.org/drawingml/2006/main">
              <a:ext uri="{FF2B5EF4-FFF2-40B4-BE49-F238E27FC236}">
                <a16:creationId xmlns:a16="http://schemas.microsoft.com/office/drawing/2014/main" id="{75EBA977-76B4-4829-9E01-2479FD571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8" name="bks-95">
            <a:extLst xmlns:a="http://schemas.openxmlformats.org/drawingml/2006/main">
              <a:ext uri="{FF2B5EF4-FFF2-40B4-BE49-F238E27FC236}">
                <a16:creationId xmlns:a16="http://schemas.microsoft.com/office/drawing/2014/main" id="{41689A0A-6FF9-4B23-B2C2-912859D68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171700"/>
            <a:ext cx="1943100" cy="2333625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9" name="bks-96">
            <a:extLst xmlns:a="http://schemas.openxmlformats.org/drawingml/2006/main">
              <a:ext uri="{FF2B5EF4-FFF2-40B4-BE49-F238E27FC236}">
                <a16:creationId xmlns:a16="http://schemas.microsoft.com/office/drawing/2014/main" id="{73CAEB3B-EFF5-4DE5-A464-A5EAB3F97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812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9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0" name="bks-97">
            <a:extLst xmlns:a="http://schemas.openxmlformats.org/drawingml/2006/main">
              <a:ext uri="{FF2B5EF4-FFF2-40B4-BE49-F238E27FC236}">
                <a16:creationId xmlns:a16="http://schemas.microsoft.com/office/drawing/2014/main" id="{6B761CEC-7EA8-4E98-B1F6-6D96522CD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7660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ЖИТЬ</a:t>
            </a:r>
          </a:p>
        </p:txBody>
      </p:sp>
      <p:sp>
        <p:nvSpPr>
          <p:cNvPr id="11" name="bks-98">
            <a:extLst xmlns:a="http://schemas.openxmlformats.org/drawingml/2006/main">
              <a:ext uri="{FF2B5EF4-FFF2-40B4-BE49-F238E27FC236}">
                <a16:creationId xmlns:a16="http://schemas.microsoft.com/office/drawing/2014/main" id="{29EEC483-DFF5-4D30-A4C8-D19EE91A9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14750"/>
            <a:ext cx="160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89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здоровье • безопасность • среда</a:t>
            </a:r>
          </a:p>
        </p:txBody>
      </p:sp>
      <p:sp>
        <p:nvSpPr>
          <p:cNvPr id="12" name="bks-99">
            <a:extLst xmlns:a="http://schemas.openxmlformats.org/drawingml/2006/main">
              <a:ext uri="{FF2B5EF4-FFF2-40B4-BE49-F238E27FC236}">
                <a16:creationId xmlns:a16="http://schemas.microsoft.com/office/drawing/2014/main" id="{9D2900A3-81AF-4E13-A62A-39D2F575D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171700"/>
            <a:ext cx="1943100" cy="2333625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3" name="bks-100">
            <a:extLst xmlns:a="http://schemas.openxmlformats.org/drawingml/2006/main">
              <a:ext uri="{FF2B5EF4-FFF2-40B4-BE49-F238E27FC236}">
                <a16:creationId xmlns:a16="http://schemas.microsoft.com/office/drawing/2014/main" id="{163E7B6C-C4A2-4662-A0E5-E3704AE9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3812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9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4" name="bks-101">
            <a:extLst xmlns:a="http://schemas.openxmlformats.org/drawingml/2006/main">
              <a:ext uri="{FF2B5EF4-FFF2-40B4-BE49-F238E27FC236}">
                <a16:creationId xmlns:a16="http://schemas.microsoft.com/office/drawing/2014/main" id="{0A0F6156-10CE-4120-922C-089C70513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27660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УЧИТЬСЯ</a:t>
            </a:r>
          </a:p>
        </p:txBody>
      </p:sp>
      <p:sp>
        <p:nvSpPr>
          <p:cNvPr id="15" name="bks-102">
            <a:extLst xmlns:a="http://schemas.openxmlformats.org/drawingml/2006/main">
              <a:ext uri="{FF2B5EF4-FFF2-40B4-BE49-F238E27FC236}">
                <a16:creationId xmlns:a16="http://schemas.microsoft.com/office/drawing/2014/main" id="{EFA9EB77-FF6E-4BF8-8BEB-8509A20CA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3714750"/>
            <a:ext cx="160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знания • культура • обратная связь</a:t>
            </a:r>
          </a:p>
        </p:txBody>
      </p:sp>
      <p:sp>
        <p:nvSpPr>
          <p:cNvPr id="16" name="bks-103">
            <a:extLst xmlns:a="http://schemas.openxmlformats.org/drawingml/2006/main">
              <a:ext uri="{FF2B5EF4-FFF2-40B4-BE49-F238E27FC236}">
                <a16:creationId xmlns:a16="http://schemas.microsoft.com/office/drawing/2014/main" id="{21957386-0CB9-4C79-890F-90F4F5099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171700"/>
            <a:ext cx="1943100" cy="2333625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bks-104">
            <a:extLst xmlns:a="http://schemas.openxmlformats.org/drawingml/2006/main">
              <a:ext uri="{FF2B5EF4-FFF2-40B4-BE49-F238E27FC236}">
                <a16:creationId xmlns:a16="http://schemas.microsoft.com/office/drawing/2014/main" id="{AEA36000-D0EB-44F9-BDE8-BDF399B32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3812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9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8" name="bks-105">
            <a:extLst xmlns:a="http://schemas.openxmlformats.org/drawingml/2006/main">
              <a:ext uri="{FF2B5EF4-FFF2-40B4-BE49-F238E27FC236}">
                <a16:creationId xmlns:a16="http://schemas.microsoft.com/office/drawing/2014/main" id="{21D2C12B-C647-4E4B-B5DD-D2BA4DF25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27660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СОЗДАВАТЬ</a:t>
            </a:r>
          </a:p>
        </p:txBody>
      </p:sp>
      <p:sp>
        <p:nvSpPr>
          <p:cNvPr id="19" name="bks-106">
            <a:extLst xmlns:a="http://schemas.openxmlformats.org/drawingml/2006/main">
              <a:ext uri="{FF2B5EF4-FFF2-40B4-BE49-F238E27FC236}">
                <a16:creationId xmlns:a16="http://schemas.microsoft.com/office/drawing/2014/main" id="{5782D105-74AF-4934-9F9E-C3C671FFE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714750"/>
            <a:ext cx="160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8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труд • технология • ресурсы</a:t>
            </a:r>
          </a:p>
        </p:txBody>
      </p:sp>
      <p:sp>
        <p:nvSpPr>
          <p:cNvPr id="20" name="bks-107">
            <a:extLst xmlns:a="http://schemas.openxmlformats.org/drawingml/2006/main">
              <a:ext uri="{FF2B5EF4-FFF2-40B4-BE49-F238E27FC236}">
                <a16:creationId xmlns:a16="http://schemas.microsoft.com/office/drawing/2014/main" id="{150C0911-398B-469D-9A3E-70FC37E5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71700"/>
            <a:ext cx="1943100" cy="2333625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E8EEF5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1" name="bks-108">
            <a:extLst xmlns:a="http://schemas.openxmlformats.org/drawingml/2006/main">
              <a:ext uri="{FF2B5EF4-FFF2-40B4-BE49-F238E27FC236}">
                <a16:creationId xmlns:a16="http://schemas.microsoft.com/office/drawing/2014/main" id="{5D879D93-C560-40C7-99BA-4E4FDACBD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3812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9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2" name="bks-109">
            <a:extLst xmlns:a="http://schemas.openxmlformats.org/drawingml/2006/main">
              <a:ext uri="{FF2B5EF4-FFF2-40B4-BE49-F238E27FC236}">
                <a16:creationId xmlns:a16="http://schemas.microsoft.com/office/drawing/2014/main" id="{8362B824-EE27-49B8-AF85-F885327F5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27660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СОТРУДНИЧАТЬ</a:t>
            </a:r>
          </a:p>
        </p:txBody>
      </p:sp>
      <p:sp>
        <p:nvSpPr>
          <p:cNvPr id="23" name="bks-110">
            <a:extLst xmlns:a="http://schemas.openxmlformats.org/drawingml/2006/main">
              <a:ext uri="{FF2B5EF4-FFF2-40B4-BE49-F238E27FC236}">
                <a16:creationId xmlns:a16="http://schemas.microsoft.com/office/drawing/2014/main" id="{C9D483EC-34FB-424D-95A3-A00AC4E0A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714750"/>
            <a:ext cx="160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доверие • право • кооперация</a:t>
            </a:r>
          </a:p>
        </p:txBody>
      </p:sp>
      <p:sp>
        <p:nvSpPr>
          <p:cNvPr id="24" name="bks-111">
            <a:extLst xmlns:a="http://schemas.openxmlformats.org/drawingml/2006/main">
              <a:ext uri="{FF2B5EF4-FFF2-40B4-BE49-F238E27FC236}">
                <a16:creationId xmlns:a16="http://schemas.microsoft.com/office/drawing/2014/main" id="{32078E22-C47F-4BFE-AF63-3BEFA9D08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2171700"/>
            <a:ext cx="1943100" cy="2333625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5" name="bks-112">
            <a:extLst xmlns:a="http://schemas.openxmlformats.org/drawingml/2006/main">
              <a:ext uri="{FF2B5EF4-FFF2-40B4-BE49-F238E27FC236}">
                <a16:creationId xmlns:a16="http://schemas.microsoft.com/office/drawing/2014/main" id="{F87E6EAA-0645-40DB-9257-306F21807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381250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9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6" name="bks-113">
            <a:extLst xmlns:a="http://schemas.openxmlformats.org/drawingml/2006/main">
              <a:ext uri="{FF2B5EF4-FFF2-40B4-BE49-F238E27FC236}">
                <a16:creationId xmlns:a16="http://schemas.microsoft.com/office/drawing/2014/main" id="{10940C51-B457-49EB-947B-02492BDC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27660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ПЕРЕДАВАТЬ</a:t>
            </a:r>
          </a:p>
        </p:txBody>
      </p:sp>
      <p:sp>
        <p:nvSpPr>
          <p:cNvPr id="27" name="bks-114">
            <a:extLst xmlns:a="http://schemas.openxmlformats.org/drawingml/2006/main">
              <a:ext uri="{FF2B5EF4-FFF2-40B4-BE49-F238E27FC236}">
                <a16:creationId xmlns:a16="http://schemas.microsoft.com/office/drawing/2014/main" id="{78354CD5-86E7-4CC8-8FE7-BE288AE9E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714750"/>
            <a:ext cx="1600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архив • права • передача</a:t>
            </a:r>
          </a:p>
        </p:txBody>
      </p:sp>
      <p:sp>
        <p:nvSpPr>
          <p:cNvPr id="28" name="bks-115">
            <a:extLst xmlns:a="http://schemas.openxmlformats.org/drawingml/2006/main">
              <a:ext uri="{FF2B5EF4-FFF2-40B4-BE49-F238E27FC236}">
                <a16:creationId xmlns:a16="http://schemas.microsoft.com/office/drawing/2014/main" id="{CA078A00-E379-4326-B04F-63C8258AC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143500"/>
            <a:ext cx="95631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29" name="bks-116">
            <a:extLst xmlns:a="http://schemas.openxmlformats.org/drawingml/2006/main">
              <a:ext uri="{FF2B5EF4-FFF2-40B4-BE49-F238E27FC236}">
                <a16:creationId xmlns:a16="http://schemas.microsoft.com/office/drawing/2014/main" id="{B2615632-EFEE-4339-8DDF-E4C4CDCA3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143500"/>
            <a:ext cx="66675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30" name="bks-117">
            <a:extLst xmlns:a="http://schemas.openxmlformats.org/drawingml/2006/main">
              <a:ext uri="{FF2B5EF4-FFF2-40B4-BE49-F238E27FC236}">
                <a16:creationId xmlns:a16="http://schemas.microsoft.com/office/drawing/2014/main" id="{9D95708F-50AF-405A-B574-FC37045E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219700"/>
            <a:ext cx="92583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8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Подтверждение = базовая линия + показатель + источник + независимая проверка + отсутствие неприемлемого вреда</a:t>
            </a:r>
          </a:p>
        </p:txBody>
      </p:sp>
    </p:spTree>
    <p:extLst>
      <p:ext uri="{BB962C8B-B14F-4D97-AF65-F5344CB8AC3E}">
        <p14:creationId xmlns:p14="http://schemas.microsoft.com/office/powerpoint/2010/main" val="167831774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bks-118">
            <a:extLst xmlns:a="http://schemas.openxmlformats.org/drawingml/2006/main">
              <a:ext uri="{FF2B5EF4-FFF2-40B4-BE49-F238E27FC236}">
                <a16:creationId xmlns:a16="http://schemas.microsoft.com/office/drawing/2014/main" id="{D5546AD1-E565-4D04-85E2-436A98A42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19">
            <a:extLst xmlns:a="http://schemas.openxmlformats.org/drawingml/2006/main">
              <a:ext uri="{FF2B5EF4-FFF2-40B4-BE49-F238E27FC236}">
                <a16:creationId xmlns:a16="http://schemas.microsoft.com/office/drawing/2014/main" id="{65CBC38D-F98A-4853-A6FC-700D739F9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06</a:t>
            </a:r>
          </a:p>
        </p:txBody>
      </p:sp>
      <p:sp>
        <p:nvSpPr>
          <p:cNvPr id="3" name="bks-120">
            <a:extLst xmlns:a="http://schemas.openxmlformats.org/drawingml/2006/main">
              <a:ext uri="{FF2B5EF4-FFF2-40B4-BE49-F238E27FC236}">
                <a16:creationId xmlns:a16="http://schemas.microsoft.com/office/drawing/2014/main" id="{D60FCD4B-0D0C-4318-A2DA-51E059EF8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Мыслящий поток сохраняет происхождение</a:t>
            </a:r>
          </a:p>
        </p:txBody>
      </p:sp>
      <p:sp>
        <p:nvSpPr>
          <p:cNvPr id="4" name="bks-121">
            <a:extLst xmlns:a="http://schemas.openxmlformats.org/drawingml/2006/main">
              <a:ext uri="{FF2B5EF4-FFF2-40B4-BE49-F238E27FC236}">
                <a16:creationId xmlns:a16="http://schemas.microsoft.com/office/drawing/2014/main" id="{F3A3C242-573C-4535-806F-08217E55A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ИИ помогает формировать гипотезы и связи; критическое полномочие остаётся у Человека</a:t>
            </a:r>
          </a:p>
        </p:txBody>
      </p:sp>
      <p:sp>
        <p:nvSpPr>
          <p:cNvPr id="5" name="bks-122">
            <a:extLst xmlns:a="http://schemas.openxmlformats.org/drawingml/2006/main">
              <a:ext uri="{FF2B5EF4-FFF2-40B4-BE49-F238E27FC236}">
                <a16:creationId xmlns:a16="http://schemas.microsoft.com/office/drawing/2014/main" id="{EDE71EAE-1AEC-4ABE-A787-7151DFA95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23">
            <a:extLst xmlns:a="http://schemas.openxmlformats.org/drawingml/2006/main">
              <a:ext uri="{FF2B5EF4-FFF2-40B4-BE49-F238E27FC236}">
                <a16:creationId xmlns:a16="http://schemas.microsoft.com/office/drawing/2014/main" id="{3E19D247-E0A5-402A-9578-8014646E9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24">
            <a:extLst xmlns:a="http://schemas.openxmlformats.org/drawingml/2006/main">
              <a:ext uri="{FF2B5EF4-FFF2-40B4-BE49-F238E27FC236}">
                <a16:creationId xmlns:a16="http://schemas.microsoft.com/office/drawing/2014/main" id="{7A7B88EF-9EB9-4E5B-A7DC-34293C92E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8" name="bks-125">
            <a:extLst xmlns:a="http://schemas.openxmlformats.org/drawingml/2006/main">
              <a:ext uri="{FF2B5EF4-FFF2-40B4-BE49-F238E27FC236}">
                <a16:creationId xmlns:a16="http://schemas.microsoft.com/office/drawing/2014/main" id="{9A9001FA-3028-4480-B4A7-F10F5831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050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bks-126">
            <a:extLst xmlns:a="http://schemas.openxmlformats.org/drawingml/2006/main">
              <a:ext uri="{FF2B5EF4-FFF2-40B4-BE49-F238E27FC236}">
                <a16:creationId xmlns:a16="http://schemas.microsoft.com/office/drawing/2014/main" id="{C7A23C19-2A5B-4783-B3FA-3837ED40C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31432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Сигнал</a:t>
            </a:r>
          </a:p>
        </p:txBody>
      </p:sp>
      <p:sp>
        <p:nvSpPr>
          <p:cNvPr id="10" name="bks-127">
            <a:extLst xmlns:a="http://schemas.openxmlformats.org/drawingml/2006/main">
              <a:ext uri="{FF2B5EF4-FFF2-40B4-BE49-F238E27FC236}">
                <a16:creationId xmlns:a16="http://schemas.microsoft.com/office/drawing/2014/main" id="{9CA1B71B-373F-4B5D-8A56-A3C70B3A6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64795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1" name="bks-128">
            <a:extLst xmlns:a="http://schemas.openxmlformats.org/drawingml/2006/main">
              <a:ext uri="{FF2B5EF4-FFF2-40B4-BE49-F238E27FC236}">
                <a16:creationId xmlns:a16="http://schemas.microsoft.com/office/drawing/2014/main" id="{F4DF094D-64C5-43B8-9A13-B28808AE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2194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2" name="bks-129">
            <a:extLst xmlns:a="http://schemas.openxmlformats.org/drawingml/2006/main">
              <a:ext uri="{FF2B5EF4-FFF2-40B4-BE49-F238E27FC236}">
                <a16:creationId xmlns:a16="http://schemas.microsoft.com/office/drawing/2014/main" id="{1C81F5E0-4691-4F3C-B5AA-064BC11A7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0576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Контекст</a:t>
            </a:r>
          </a:p>
        </p:txBody>
      </p:sp>
      <p:sp>
        <p:nvSpPr>
          <p:cNvPr id="13" name="bks-130">
            <a:extLst xmlns:a="http://schemas.openxmlformats.org/drawingml/2006/main">
              <a:ext uri="{FF2B5EF4-FFF2-40B4-BE49-F238E27FC236}">
                <a16:creationId xmlns:a16="http://schemas.microsoft.com/office/drawing/2014/main" id="{3885B904-85A3-4CC7-B642-60D717A19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6235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4" name="bks-131">
            <a:extLst xmlns:a="http://schemas.openxmlformats.org/drawingml/2006/main">
              <a:ext uri="{FF2B5EF4-FFF2-40B4-BE49-F238E27FC236}">
                <a16:creationId xmlns:a16="http://schemas.microsoft.com/office/drawing/2014/main" id="{10D476E3-C701-4D21-9DF8-2F1CF0F10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050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" name="bks-132">
            <a:extLst xmlns:a="http://schemas.openxmlformats.org/drawingml/2006/main">
              <a:ext uri="{FF2B5EF4-FFF2-40B4-BE49-F238E27FC236}">
                <a16:creationId xmlns:a16="http://schemas.microsoft.com/office/drawing/2014/main" id="{EB4D9F75-562F-4868-B7C5-27518CD4C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1432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Гипотеза</a:t>
            </a:r>
          </a:p>
        </p:txBody>
      </p:sp>
      <p:sp>
        <p:nvSpPr>
          <p:cNvPr id="16" name="bks-133">
            <a:extLst xmlns:a="http://schemas.openxmlformats.org/drawingml/2006/main">
              <a:ext uri="{FF2B5EF4-FFF2-40B4-BE49-F238E27FC236}">
                <a16:creationId xmlns:a16="http://schemas.microsoft.com/office/drawing/2014/main" id="{7BBA4AE8-FFAB-4BFC-A2E4-89A1923CE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264795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17" name="bks-134">
            <a:extLst xmlns:a="http://schemas.openxmlformats.org/drawingml/2006/main">
              <a:ext uri="{FF2B5EF4-FFF2-40B4-BE49-F238E27FC236}">
                <a16:creationId xmlns:a16="http://schemas.microsoft.com/office/drawing/2014/main" id="{0EE82B70-A423-4850-92F2-B56831296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2194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8" name="bks-135">
            <a:extLst xmlns:a="http://schemas.openxmlformats.org/drawingml/2006/main">
              <a:ext uri="{FF2B5EF4-FFF2-40B4-BE49-F238E27FC236}">
                <a16:creationId xmlns:a16="http://schemas.microsoft.com/office/drawing/2014/main" id="{65CFB1B8-9115-4083-A320-BF9F78770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0576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Сценарий</a:t>
            </a:r>
          </a:p>
        </p:txBody>
      </p:sp>
      <p:sp>
        <p:nvSpPr>
          <p:cNvPr id="19" name="bks-136">
            <a:extLst xmlns:a="http://schemas.openxmlformats.org/drawingml/2006/main">
              <a:ext uri="{FF2B5EF4-FFF2-40B4-BE49-F238E27FC236}">
                <a16:creationId xmlns:a16="http://schemas.microsoft.com/office/drawing/2014/main" id="{E572014C-4554-456E-ACB0-94A5DF97C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56235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0" name="bks-137">
            <a:extLst xmlns:a="http://schemas.openxmlformats.org/drawingml/2006/main">
              <a:ext uri="{FF2B5EF4-FFF2-40B4-BE49-F238E27FC236}">
                <a16:creationId xmlns:a16="http://schemas.microsoft.com/office/drawing/2014/main" id="{B12BDC0C-4A97-4AEF-95F6-C01AB70D4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3050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1" name="bks-138">
            <a:extLst xmlns:a="http://schemas.openxmlformats.org/drawingml/2006/main">
              <a:ext uri="{FF2B5EF4-FFF2-40B4-BE49-F238E27FC236}">
                <a16:creationId xmlns:a16="http://schemas.microsoft.com/office/drawing/2014/main" id="{3A4D0956-2D4D-4535-92A0-149B8E5E8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1432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Мандат</a:t>
            </a:r>
          </a:p>
        </p:txBody>
      </p:sp>
      <p:sp>
        <p:nvSpPr>
          <p:cNvPr id="22" name="bks-139">
            <a:extLst xmlns:a="http://schemas.openxmlformats.org/drawingml/2006/main">
              <a:ext uri="{FF2B5EF4-FFF2-40B4-BE49-F238E27FC236}">
                <a16:creationId xmlns:a16="http://schemas.microsoft.com/office/drawing/2014/main" id="{33274784-26A7-46EA-B1E7-8D7EB3374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64795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3" name="bks-140">
            <a:extLst xmlns:a="http://schemas.openxmlformats.org/drawingml/2006/main">
              <a:ext uri="{FF2B5EF4-FFF2-40B4-BE49-F238E27FC236}">
                <a16:creationId xmlns:a16="http://schemas.microsoft.com/office/drawing/2014/main" id="{D6C2A011-1526-4B00-9941-3425725CF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2194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4" name="bks-141">
            <a:extLst xmlns:a="http://schemas.openxmlformats.org/drawingml/2006/main">
              <a:ext uri="{FF2B5EF4-FFF2-40B4-BE49-F238E27FC236}">
                <a16:creationId xmlns:a16="http://schemas.microsoft.com/office/drawing/2014/main" id="{B365D964-A268-4F04-AA2F-0DACFE388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576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Действие</a:t>
            </a:r>
          </a:p>
        </p:txBody>
      </p:sp>
      <p:sp>
        <p:nvSpPr>
          <p:cNvPr id="25" name="bks-142">
            <a:extLst xmlns:a="http://schemas.openxmlformats.org/drawingml/2006/main">
              <a:ext uri="{FF2B5EF4-FFF2-40B4-BE49-F238E27FC236}">
                <a16:creationId xmlns:a16="http://schemas.microsoft.com/office/drawing/2014/main" id="{C662BF29-4BD0-48E0-BB8F-5322A11AA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56235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6" name="bks-143">
            <a:extLst xmlns:a="http://schemas.openxmlformats.org/drawingml/2006/main">
              <a:ext uri="{FF2B5EF4-FFF2-40B4-BE49-F238E27FC236}">
                <a16:creationId xmlns:a16="http://schemas.microsoft.com/office/drawing/2014/main" id="{F88B8EF1-942E-45D3-BA74-8BEBB1ED9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3050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27" name="bks-144">
            <a:extLst xmlns:a="http://schemas.openxmlformats.org/drawingml/2006/main">
              <a:ext uri="{FF2B5EF4-FFF2-40B4-BE49-F238E27FC236}">
                <a16:creationId xmlns:a16="http://schemas.microsoft.com/office/drawing/2014/main" id="{7C132D70-F791-4820-A05A-E6959559A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1432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Проверка</a:t>
            </a:r>
          </a:p>
        </p:txBody>
      </p:sp>
      <p:sp>
        <p:nvSpPr>
          <p:cNvPr id="28" name="bks-145">
            <a:extLst xmlns:a="http://schemas.openxmlformats.org/drawingml/2006/main">
              <a:ext uri="{FF2B5EF4-FFF2-40B4-BE49-F238E27FC236}">
                <a16:creationId xmlns:a16="http://schemas.microsoft.com/office/drawing/2014/main" id="{45E93680-471B-44F4-B64E-48AA8C16E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647950"/>
            <a:ext cx="685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29" name="bks-146">
            <a:extLst xmlns:a="http://schemas.openxmlformats.org/drawingml/2006/main">
              <a:ext uri="{FF2B5EF4-FFF2-40B4-BE49-F238E27FC236}">
                <a16:creationId xmlns:a16="http://schemas.microsoft.com/office/drawing/2014/main" id="{9BDDC229-F649-47D1-B6A5-963E4676B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32194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7D63"/>
          </a:solidFill>
          <a:ln xmlns:a="http://schemas.openxmlformats.org/drawingml/2006/main" w="9525">
            <a:solidFill>
              <a:srgbClr val="2F7D63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30" name="bks-147">
            <a:extLst xmlns:a="http://schemas.openxmlformats.org/drawingml/2006/main">
              <a:ext uri="{FF2B5EF4-FFF2-40B4-BE49-F238E27FC236}">
                <a16:creationId xmlns:a16="http://schemas.microsoft.com/office/drawing/2014/main" id="{ED7FCEE7-3126-4A59-ACAA-6FD791DB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4057650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Память</a:t>
            </a:r>
          </a:p>
        </p:txBody>
      </p:sp>
      <p:sp>
        <p:nvSpPr>
          <p:cNvPr id="31" name="bks-148">
            <a:extLst xmlns:a="http://schemas.openxmlformats.org/drawingml/2006/main">
              <a:ext uri="{FF2B5EF4-FFF2-40B4-BE49-F238E27FC236}">
                <a16:creationId xmlns:a16="http://schemas.microsoft.com/office/drawing/2014/main" id="{F329F94F-24B7-4275-9520-E6F2D3A89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238750"/>
            <a:ext cx="88011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E8F5F4"/>
          </a:solidFill>
          <a:ln xmlns:a="http://schemas.openxmlformats.org/drawingml/2006/main" w="9525">
            <a:solidFill>
              <a:srgbClr val="E8F5F4"/>
            </a:solidFill>
            <a:prstDash val="solid"/>
          </a:ln>
        </p:spPr>
      </p:sp>
      <p:sp>
        <p:nvSpPr>
          <p:cNvPr id="32" name="bks-149">
            <a:extLst xmlns:a="http://schemas.openxmlformats.org/drawingml/2006/main">
              <a:ext uri="{FF2B5EF4-FFF2-40B4-BE49-F238E27FC236}">
                <a16:creationId xmlns:a16="http://schemas.microsoft.com/office/drawing/2014/main" id="{6A152EA3-18F4-48A4-98C6-503DE4820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238750"/>
            <a:ext cx="66675" cy="609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33" name="bks-150">
            <a:extLst xmlns:a="http://schemas.openxmlformats.org/drawingml/2006/main">
              <a:ext uri="{FF2B5EF4-FFF2-40B4-BE49-F238E27FC236}">
                <a16:creationId xmlns:a16="http://schemas.microsoft.com/office/drawing/2014/main" id="{9A068235-F4F8-42A7-878E-F7E2C1A71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5314950"/>
            <a:ext cx="8496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40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ИИ предлагает  •  Человек решает  •  Доказательство проверяет  •  Архив сохраняет</a:t>
            </a:r>
          </a:p>
        </p:txBody>
      </p:sp>
    </p:spTree>
    <p:extLst>
      <p:ext uri="{BB962C8B-B14F-4D97-AF65-F5344CB8AC3E}">
        <p14:creationId xmlns:p14="http://schemas.microsoft.com/office/powerpoint/2010/main" val="38277466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bks-151">
            <a:extLst xmlns:a="http://schemas.openxmlformats.org/drawingml/2006/main">
              <a:ext uri="{FF2B5EF4-FFF2-40B4-BE49-F238E27FC236}">
                <a16:creationId xmlns:a16="http://schemas.microsoft.com/office/drawing/2014/main" id="{00F54F03-640E-45CF-9B73-4286E6099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52">
            <a:extLst xmlns:a="http://schemas.openxmlformats.org/drawingml/2006/main">
              <a:ext uri="{FF2B5EF4-FFF2-40B4-BE49-F238E27FC236}">
                <a16:creationId xmlns:a16="http://schemas.microsoft.com/office/drawing/2014/main" id="{920E63D9-3E0E-402D-AF6B-1C88E428A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07</a:t>
            </a:r>
          </a:p>
        </p:txBody>
      </p:sp>
      <p:sp>
        <p:nvSpPr>
          <p:cNvPr id="3" name="bks-153">
            <a:extLst xmlns:a="http://schemas.openxmlformats.org/drawingml/2006/main">
              <a:ext uri="{FF2B5EF4-FFF2-40B4-BE49-F238E27FC236}">
                <a16:creationId xmlns:a16="http://schemas.microsoft.com/office/drawing/2014/main" id="{D73D1B46-2C24-4A33-B446-E849CFCC2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16 КОНов задают этический допуск</a:t>
            </a:r>
          </a:p>
        </p:txBody>
      </p:sp>
      <p:sp>
        <p:nvSpPr>
          <p:cNvPr id="4" name="bks-154">
            <a:extLst xmlns:a="http://schemas.openxmlformats.org/drawingml/2006/main">
              <a:ext uri="{FF2B5EF4-FFF2-40B4-BE49-F238E27FC236}">
                <a16:creationId xmlns:a16="http://schemas.microsoft.com/office/drawing/2014/main" id="{63436111-599A-4898-8F41-E4B6BD566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Современная философско-этическая рамка — не доказанный физический закон и не догма</a:t>
            </a:r>
          </a:p>
        </p:txBody>
      </p:sp>
      <p:sp>
        <p:nvSpPr>
          <p:cNvPr id="5" name="bks-155">
            <a:extLst xmlns:a="http://schemas.openxmlformats.org/drawingml/2006/main">
              <a:ext uri="{FF2B5EF4-FFF2-40B4-BE49-F238E27FC236}">
                <a16:creationId xmlns:a16="http://schemas.microsoft.com/office/drawing/2014/main" id="{3D95B8A4-78AF-4A62-B518-D69FB832A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56">
            <a:extLst xmlns:a="http://schemas.openxmlformats.org/drawingml/2006/main">
              <a:ext uri="{FF2B5EF4-FFF2-40B4-BE49-F238E27FC236}">
                <a16:creationId xmlns:a16="http://schemas.microsoft.com/office/drawing/2014/main" id="{A7D75987-E6CC-47C8-A7D4-411D008C0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57">
            <a:extLst xmlns:a="http://schemas.openxmlformats.org/drawingml/2006/main">
              <a:ext uri="{FF2B5EF4-FFF2-40B4-BE49-F238E27FC236}">
                <a16:creationId xmlns:a16="http://schemas.microsoft.com/office/drawing/2014/main" id="{275B9A3C-9D0D-4E85-843D-DC683A1AF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8" name="bks-158">
            <a:extLst xmlns:a="http://schemas.openxmlformats.org/drawingml/2006/main">
              <a:ext uri="{FF2B5EF4-FFF2-40B4-BE49-F238E27FC236}">
                <a16:creationId xmlns:a16="http://schemas.microsoft.com/office/drawing/2014/main" id="{9F4384F0-5435-4C1F-9C4E-4A6E58E68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9070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ОСНОВАНИЕ</a:t>
            </a:r>
          </a:p>
        </p:txBody>
      </p:sp>
      <p:sp>
        <p:nvSpPr>
          <p:cNvPr id="9" name="bks-159">
            <a:extLst xmlns:a="http://schemas.openxmlformats.org/drawingml/2006/main">
              <a:ext uri="{FF2B5EF4-FFF2-40B4-BE49-F238E27FC236}">
                <a16:creationId xmlns:a16="http://schemas.microsoft.com/office/drawing/2014/main" id="{1FE8DDA4-079E-4A97-B444-F6DA4EE85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504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0" name="bks-160">
            <a:extLst xmlns:a="http://schemas.openxmlformats.org/drawingml/2006/main">
              <a:ext uri="{FF2B5EF4-FFF2-40B4-BE49-F238E27FC236}">
                <a16:creationId xmlns:a16="http://schemas.microsoft.com/office/drawing/2014/main" id="{C2ADE10F-9578-4621-A675-8D06E7401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86000"/>
            <a:ext cx="5048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K01  Преемственность и совершенствование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K02  Воля и нравственный выбор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K03  Тождество части и целого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K04  Созидание</a:t>
            </a:r>
          </a:p>
        </p:txBody>
      </p:sp>
      <p:sp>
        <p:nvSpPr>
          <p:cNvPr id="11" name="bks-161">
            <a:extLst xmlns:a="http://schemas.openxmlformats.org/drawingml/2006/main">
              <a:ext uri="{FF2B5EF4-FFF2-40B4-BE49-F238E27FC236}">
                <a16:creationId xmlns:a16="http://schemas.microsoft.com/office/drawing/2014/main" id="{A36E4050-F761-4B71-963D-8B00192D6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СВЯЗНОСТЬ</a:t>
            </a:r>
          </a:p>
        </p:txBody>
      </p:sp>
      <p:sp>
        <p:nvSpPr>
          <p:cNvPr id="12" name="bks-162">
            <a:extLst xmlns:a="http://schemas.openxmlformats.org/drawingml/2006/main">
              <a:ext uri="{FF2B5EF4-FFF2-40B4-BE49-F238E27FC236}">
                <a16:creationId xmlns:a16="http://schemas.microsoft.com/office/drawing/2014/main" id="{5FE8E0AA-856B-477E-8C4F-7D4D5D2E4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133600"/>
            <a:ext cx="504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13" name="bks-163">
            <a:extLst xmlns:a="http://schemas.openxmlformats.org/drawingml/2006/main">
              <a:ext uri="{FF2B5EF4-FFF2-40B4-BE49-F238E27FC236}">
                <a16:creationId xmlns:a16="http://schemas.microsoft.com/office/drawing/2014/main" id="{C66F494C-80E6-4448-9858-A6FE74C59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86000"/>
            <a:ext cx="5048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K05  Подобие и среда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K06  Резонанс и трансформация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K07  Длинный горизонт жизни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K08  Причинность и ответственность</a:t>
            </a:r>
          </a:p>
        </p:txBody>
      </p:sp>
      <p:sp>
        <p:nvSpPr>
          <p:cNvPr id="14" name="bks-164">
            <a:extLst xmlns:a="http://schemas.openxmlformats.org/drawingml/2006/main">
              <a:ext uri="{FF2B5EF4-FFF2-40B4-BE49-F238E27FC236}">
                <a16:creationId xmlns:a16="http://schemas.microsoft.com/office/drawing/2014/main" id="{18681FCD-FBEE-4720-B1C5-A9912B6C0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РЕАЛИЗАЦИЯ</a:t>
            </a:r>
          </a:p>
        </p:txBody>
      </p:sp>
      <p:sp>
        <p:nvSpPr>
          <p:cNvPr id="15" name="bks-165">
            <a:extLst xmlns:a="http://schemas.openxmlformats.org/drawingml/2006/main">
              <a:ext uri="{FF2B5EF4-FFF2-40B4-BE49-F238E27FC236}">
                <a16:creationId xmlns:a16="http://schemas.microsoft.com/office/drawing/2014/main" id="{3B526914-A9B7-4B46-8870-F362F5799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504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</p:sp>
      <p:sp>
        <p:nvSpPr>
          <p:cNvPr id="16" name="bks-166">
            <a:extLst xmlns:a="http://schemas.openxmlformats.org/drawingml/2006/main">
              <a:ext uri="{FF2B5EF4-FFF2-40B4-BE49-F238E27FC236}">
                <a16:creationId xmlns:a16="http://schemas.microsoft.com/office/drawing/2014/main" id="{AEDB66D2-BFB6-4C91-9623-FB7D31A8D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5048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K09  Соответствие предназначению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K10  Мир мыслей и внимание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K11  Магнетизм и ответственное лидерство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K12  Сохранение и преобразование ресурсов</a:t>
            </a:r>
          </a:p>
        </p:txBody>
      </p:sp>
      <p:sp>
        <p:nvSpPr>
          <p:cNvPr id="17" name="bks-167">
            <a:extLst xmlns:a="http://schemas.openxmlformats.org/drawingml/2006/main">
              <a:ext uri="{FF2B5EF4-FFF2-40B4-BE49-F238E27FC236}">
                <a16:creationId xmlns:a16="http://schemas.microsoft.com/office/drawing/2014/main" id="{10A7BE48-731B-4144-B378-664561004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81450"/>
            <a:ext cx="504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1" i="0">
                <a:solidFill>
                  <a:srgbClr val="B88A2B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B88A2B"/>
                </a:solidFill>
                <a:latin typeface="Aptos"/>
                <a:ea typeface="Aptos"/>
                <a:cs typeface="Aptos"/>
              </a:rPr>
              <a:t>ОБНОВЛЕНИЕ</a:t>
            </a:r>
          </a:p>
        </p:txBody>
      </p:sp>
      <p:sp>
        <p:nvSpPr>
          <p:cNvPr id="18" name="bks-168">
            <a:extLst xmlns:a="http://schemas.openxmlformats.org/drawingml/2006/main">
              <a:ext uri="{FF2B5EF4-FFF2-40B4-BE49-F238E27FC236}">
                <a16:creationId xmlns:a16="http://schemas.microsoft.com/office/drawing/2014/main" id="{4CE75840-2981-40A6-AA69-ADDF56879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324350"/>
            <a:ext cx="5048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19" name="bks-169">
            <a:extLst xmlns:a="http://schemas.openxmlformats.org/drawingml/2006/main">
              <a:ext uri="{FF2B5EF4-FFF2-40B4-BE49-F238E27FC236}">
                <a16:creationId xmlns:a16="http://schemas.microsoft.com/office/drawing/2014/main" id="{9B199F0D-F1B5-47DC-96D0-049DA715F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5048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K13  Обмен и взаимность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K14  Благодарность и извлечение уроков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K15  Отдача и общественный вклад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K16  Замена, переход и обновление</a:t>
            </a:r>
          </a:p>
        </p:txBody>
      </p:sp>
      <p:sp>
        <p:nvSpPr>
          <p:cNvPr id="20" name="bks-170">
            <a:extLst xmlns:a="http://schemas.openxmlformats.org/drawingml/2006/main">
              <a:ext uri="{FF2B5EF4-FFF2-40B4-BE49-F238E27FC236}">
                <a16:creationId xmlns:a16="http://schemas.microsoft.com/office/drawing/2014/main" id="{0E8B7076-E76A-400B-AE9F-FEF896EA9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743575"/>
            <a:ext cx="8191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8F0DB"/>
          </a:solidFill>
          <a:ln xmlns:a="http://schemas.openxmlformats.org/drawingml/2006/main" w="9525">
            <a:solidFill>
              <a:srgbClr val="F8F0DB"/>
            </a:solidFill>
            <a:prstDash val="solid"/>
          </a:ln>
        </p:spPr>
      </p:sp>
      <p:sp>
        <p:nvSpPr>
          <p:cNvPr id="21" name="bks-171">
            <a:extLst xmlns:a="http://schemas.openxmlformats.org/drawingml/2006/main">
              <a:ext uri="{FF2B5EF4-FFF2-40B4-BE49-F238E27FC236}">
                <a16:creationId xmlns:a16="http://schemas.microsoft.com/office/drawing/2014/main" id="{015CC971-10C7-4BA9-8057-DF891859A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743575"/>
            <a:ext cx="66675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</p:sp>
      <p:sp>
        <p:nvSpPr>
          <p:cNvPr id="22" name="bks-172">
            <a:extLst xmlns:a="http://schemas.openxmlformats.org/drawingml/2006/main">
              <a:ext uri="{FF2B5EF4-FFF2-40B4-BE49-F238E27FC236}">
                <a16:creationId xmlns:a16="http://schemas.microsoft.com/office/drawing/2014/main" id="{3247B35E-1957-4662-AD3B-CF320C338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819775"/>
            <a:ext cx="7886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51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Осознание → выбор → действие → последствие → обратная связь → совершенствование</a:t>
            </a:r>
          </a:p>
        </p:txBody>
      </p:sp>
    </p:spTree>
    <p:extLst>
      <p:ext uri="{BB962C8B-B14F-4D97-AF65-F5344CB8AC3E}">
        <p14:creationId xmlns:p14="http://schemas.microsoft.com/office/powerpoint/2010/main" val="182407737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bks-173">
            <a:extLst xmlns:a="http://schemas.openxmlformats.org/drawingml/2006/main">
              <a:ext uri="{FF2B5EF4-FFF2-40B4-BE49-F238E27FC236}">
                <a16:creationId xmlns:a16="http://schemas.microsoft.com/office/drawing/2014/main" id="{62FAE232-9BDE-4EC7-BE7A-4659014F1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174">
            <a:extLst xmlns:a="http://schemas.openxmlformats.org/drawingml/2006/main">
              <a:ext uri="{FF2B5EF4-FFF2-40B4-BE49-F238E27FC236}">
                <a16:creationId xmlns:a16="http://schemas.microsoft.com/office/drawing/2014/main" id="{9D34E511-D7DE-4DD0-8E2C-ECF0292CB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08</a:t>
            </a:r>
          </a:p>
        </p:txBody>
      </p:sp>
      <p:sp>
        <p:nvSpPr>
          <p:cNvPr id="3" name="bks-175">
            <a:extLst xmlns:a="http://schemas.openxmlformats.org/drawingml/2006/main">
              <a:ext uri="{FF2B5EF4-FFF2-40B4-BE49-F238E27FC236}">
                <a16:creationId xmlns:a16="http://schemas.microsoft.com/office/drawing/2014/main" id="{03347D76-AB7F-4AF2-9160-A3638ADCE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КОНы 1–8: основание и связность</a:t>
            </a:r>
          </a:p>
        </p:txBody>
      </p:sp>
      <p:sp>
        <p:nvSpPr>
          <p:cNvPr id="4" name="bks-176">
            <a:extLst xmlns:a="http://schemas.openxmlformats.org/drawingml/2006/main">
              <a:ext uri="{FF2B5EF4-FFF2-40B4-BE49-F238E27FC236}">
                <a16:creationId xmlns:a16="http://schemas.microsoft.com/office/drawing/2014/main" id="{D3BBFDD1-FF6C-4286-835A-0FECE0EDE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Каждый КОН имеет смысл, проверяемый признак и ограничение применения</a:t>
            </a:r>
          </a:p>
        </p:txBody>
      </p:sp>
      <p:sp>
        <p:nvSpPr>
          <p:cNvPr id="5" name="bks-177">
            <a:extLst xmlns:a="http://schemas.openxmlformats.org/drawingml/2006/main">
              <a:ext uri="{FF2B5EF4-FFF2-40B4-BE49-F238E27FC236}">
                <a16:creationId xmlns:a16="http://schemas.microsoft.com/office/drawing/2014/main" id="{FD719D08-D59A-4041-A417-A35F20733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178">
            <a:extLst xmlns:a="http://schemas.openxmlformats.org/drawingml/2006/main">
              <a:ext uri="{FF2B5EF4-FFF2-40B4-BE49-F238E27FC236}">
                <a16:creationId xmlns:a16="http://schemas.microsoft.com/office/drawing/2014/main" id="{1F9AD5E4-06A0-40AC-B930-AF8D87E21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179">
            <a:extLst xmlns:a="http://schemas.openxmlformats.org/drawingml/2006/main">
              <a:ext uri="{FF2B5EF4-FFF2-40B4-BE49-F238E27FC236}">
                <a16:creationId xmlns:a16="http://schemas.microsoft.com/office/drawing/2014/main" id="{9A00FED8-1CF0-4900-B6CE-5F45E0997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8" name="bks-180">
            <a:extLst xmlns:a="http://schemas.openxmlformats.org/drawingml/2006/main">
              <a:ext uri="{FF2B5EF4-FFF2-40B4-BE49-F238E27FC236}">
                <a16:creationId xmlns:a16="http://schemas.microsoft.com/office/drawing/2014/main" id="{5B700903-80CB-4884-909C-5008693CD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0975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bks-181">
            <a:extLst xmlns:a="http://schemas.openxmlformats.org/drawingml/2006/main">
              <a:ext uri="{FF2B5EF4-FFF2-40B4-BE49-F238E27FC236}">
                <a16:creationId xmlns:a16="http://schemas.microsoft.com/office/drawing/2014/main" id="{7A19A8CC-4B19-486E-BD4A-629A22112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7145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Преемственность и совершенствование</a:t>
            </a:r>
          </a:p>
        </p:txBody>
      </p:sp>
      <p:sp>
        <p:nvSpPr>
          <p:cNvPr id="10" name="bks-182">
            <a:extLst xmlns:a="http://schemas.openxmlformats.org/drawingml/2006/main">
              <a:ext uri="{FF2B5EF4-FFF2-40B4-BE49-F238E27FC236}">
                <a16:creationId xmlns:a16="http://schemas.microsoft.com/office/drawing/2014/main" id="{EB0BCDB9-6E24-45D6-A517-DF90642B2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009775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Наследуемые биологические, культурные, семейные и институциональные…</a:t>
            </a:r>
          </a:p>
        </p:txBody>
      </p:sp>
      <p:sp>
        <p:nvSpPr>
          <p:cNvPr id="11" name="bks-183">
            <a:extLst xmlns:a="http://schemas.openxmlformats.org/drawingml/2006/main">
              <a:ext uri="{FF2B5EF4-FFF2-40B4-BE49-F238E27FC236}">
                <a16:creationId xmlns:a16="http://schemas.microsoft.com/office/drawing/2014/main" id="{CA6B1AC6-6119-4862-A942-E5F8EC4D0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8602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Доля решений, основанных на извлечённых у…</a:t>
            </a:r>
          </a:p>
        </p:txBody>
      </p:sp>
      <p:sp>
        <p:nvSpPr>
          <p:cNvPr id="12" name="bks-184">
            <a:extLst xmlns:a="http://schemas.openxmlformats.org/drawingml/2006/main">
              <a:ext uri="{FF2B5EF4-FFF2-40B4-BE49-F238E27FC236}">
                <a16:creationId xmlns:a16="http://schemas.microsoft.com/office/drawing/2014/main" id="{3427EBC9-4A6C-4706-8766-298838557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0975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3" name="bks-185">
            <a:extLst xmlns:a="http://schemas.openxmlformats.org/drawingml/2006/main">
              <a:ext uri="{FF2B5EF4-FFF2-40B4-BE49-F238E27FC236}">
                <a16:creationId xmlns:a16="http://schemas.microsoft.com/office/drawing/2014/main" id="{CD3CB30B-0050-410E-BD49-EF0FF97F1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17145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Воля и нравственный выбор</a:t>
            </a:r>
          </a:p>
        </p:txBody>
      </p:sp>
      <p:sp>
        <p:nvSpPr>
          <p:cNvPr id="14" name="bks-186">
            <a:extLst xmlns:a="http://schemas.openxmlformats.org/drawingml/2006/main">
              <a:ext uri="{FF2B5EF4-FFF2-40B4-BE49-F238E27FC236}">
                <a16:creationId xmlns:a16="http://schemas.microsoft.com/office/drawing/2014/main" id="{41E2284D-5E31-483F-B52D-7844C7D2E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009775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Воля — способность удерживать избранное направление, соотнося импул…</a:t>
            </a:r>
          </a:p>
        </p:txBody>
      </p:sp>
      <p:sp>
        <p:nvSpPr>
          <p:cNvPr id="15" name="bks-187">
            <a:extLst xmlns:a="http://schemas.openxmlformats.org/drawingml/2006/main">
              <a:ext uri="{FF2B5EF4-FFF2-40B4-BE49-F238E27FC236}">
                <a16:creationId xmlns:a16="http://schemas.microsoft.com/office/drawing/2014/main" id="{F4C95AAC-E24D-4CE5-8E51-37FF15896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48602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Выполнение добровольно принятых обязатель…</a:t>
            </a:r>
          </a:p>
        </p:txBody>
      </p:sp>
      <p:sp>
        <p:nvSpPr>
          <p:cNvPr id="16" name="bks-188">
            <a:extLst xmlns:a="http://schemas.openxmlformats.org/drawingml/2006/main">
              <a:ext uri="{FF2B5EF4-FFF2-40B4-BE49-F238E27FC236}">
                <a16:creationId xmlns:a16="http://schemas.microsoft.com/office/drawing/2014/main" id="{FFB8C59E-3198-412C-8C0C-7AAC04063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432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7" name="bks-189">
            <a:extLst xmlns:a="http://schemas.openxmlformats.org/drawingml/2006/main">
              <a:ext uri="{FF2B5EF4-FFF2-40B4-BE49-F238E27FC236}">
                <a16:creationId xmlns:a16="http://schemas.microsoft.com/office/drawing/2014/main" id="{7B12F793-EE30-4FE1-BAC3-8DDB93B9B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47975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Тождество части и целого</a:t>
            </a:r>
          </a:p>
        </p:txBody>
      </p:sp>
      <p:sp>
        <p:nvSpPr>
          <p:cNvPr id="18" name="bks-190">
            <a:extLst xmlns:a="http://schemas.openxmlformats.org/drawingml/2006/main">
              <a:ext uri="{FF2B5EF4-FFF2-40B4-BE49-F238E27FC236}">
                <a16:creationId xmlns:a16="http://schemas.microsoft.com/office/drawing/2014/main" id="{C6B52C9A-C15D-46B8-997D-D321FBC6C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43250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Человек включён в большие системы; сходство части и целого использу…</a:t>
            </a:r>
          </a:p>
        </p:txBody>
      </p:sp>
      <p:sp>
        <p:nvSpPr>
          <p:cNvPr id="19" name="bks-191">
            <a:extLst xmlns:a="http://schemas.openxmlformats.org/drawingml/2006/main">
              <a:ext uri="{FF2B5EF4-FFF2-40B4-BE49-F238E27FC236}">
                <a16:creationId xmlns:a16="http://schemas.microsoft.com/office/drawing/2014/main" id="{6B115691-80EE-4B8B-8B46-4AD922FD9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195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Число учтённых взаимосвязей</a:t>
            </a:r>
          </a:p>
        </p:txBody>
      </p:sp>
      <p:sp>
        <p:nvSpPr>
          <p:cNvPr id="20" name="bks-192">
            <a:extLst xmlns:a="http://schemas.openxmlformats.org/drawingml/2006/main">
              <a:ext uri="{FF2B5EF4-FFF2-40B4-BE49-F238E27FC236}">
                <a16:creationId xmlns:a16="http://schemas.microsoft.com/office/drawing/2014/main" id="{323824F9-5579-4779-BBE0-D8E430F7B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9432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1" name="bks-193">
            <a:extLst xmlns:a="http://schemas.openxmlformats.org/drawingml/2006/main">
              <a:ext uri="{FF2B5EF4-FFF2-40B4-BE49-F238E27FC236}">
                <a16:creationId xmlns:a16="http://schemas.microsoft.com/office/drawing/2014/main" id="{B93B4923-1FC5-4F94-B8E7-3F4C9DACE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847975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Созидание</a:t>
            </a:r>
          </a:p>
        </p:txBody>
      </p:sp>
      <p:sp>
        <p:nvSpPr>
          <p:cNvPr id="22" name="bks-194">
            <a:extLst xmlns:a="http://schemas.openxmlformats.org/drawingml/2006/main">
              <a:ext uri="{FF2B5EF4-FFF2-40B4-BE49-F238E27FC236}">
                <a16:creationId xmlns:a16="http://schemas.microsoft.com/office/drawing/2014/main" id="{45523143-60AC-4D44-ABA7-2B6DFA06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143250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Созидание — производство ценности, поддерживающей жизнь, достоинств…</a:t>
            </a:r>
          </a:p>
        </p:txBody>
      </p:sp>
      <p:sp>
        <p:nvSpPr>
          <p:cNvPr id="23" name="bks-195">
            <a:extLst xmlns:a="http://schemas.openxmlformats.org/drawingml/2006/main">
              <a:ext uri="{FF2B5EF4-FFF2-40B4-BE49-F238E27FC236}">
                <a16:creationId xmlns:a16="http://schemas.microsoft.com/office/drawing/2014/main" id="{98845212-B955-49E0-BF79-F56264479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6195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Подтверждённая полезность</a:t>
            </a:r>
          </a:p>
        </p:txBody>
      </p:sp>
      <p:sp>
        <p:nvSpPr>
          <p:cNvPr id="24" name="bks-196">
            <a:extLst xmlns:a="http://schemas.openxmlformats.org/drawingml/2006/main">
              <a:ext uri="{FF2B5EF4-FFF2-40B4-BE49-F238E27FC236}">
                <a16:creationId xmlns:a16="http://schemas.microsoft.com/office/drawing/2014/main" id="{60AEEB8C-D8E7-4F8D-B34D-2E22DB32E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767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5" name="bks-197">
            <a:extLst xmlns:a="http://schemas.openxmlformats.org/drawingml/2006/main">
              <a:ext uri="{FF2B5EF4-FFF2-40B4-BE49-F238E27FC236}">
                <a16:creationId xmlns:a16="http://schemas.microsoft.com/office/drawing/2014/main" id="{3EB682EF-89A4-4D5E-A1AB-5EB049787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8145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Подобие и среда</a:t>
            </a:r>
          </a:p>
        </p:txBody>
      </p:sp>
      <p:sp>
        <p:nvSpPr>
          <p:cNvPr id="26" name="bks-198">
            <a:extLst xmlns:a="http://schemas.openxmlformats.org/drawingml/2006/main">
              <a:ext uri="{FF2B5EF4-FFF2-40B4-BE49-F238E27FC236}">
                <a16:creationId xmlns:a16="http://schemas.microsoft.com/office/drawing/2014/main" id="{EBD4D7C8-AD03-4D2A-9F67-4371DADC5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76725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Окружение формируется общими интересами, установками, выбором, алго…</a:t>
            </a:r>
          </a:p>
        </p:txBody>
      </p:sp>
      <p:sp>
        <p:nvSpPr>
          <p:cNvPr id="27" name="bks-199">
            <a:extLst xmlns:a="http://schemas.openxmlformats.org/drawingml/2006/main">
              <a:ext uri="{FF2B5EF4-FFF2-40B4-BE49-F238E27FC236}">
                <a16:creationId xmlns:a16="http://schemas.microsoft.com/office/drawing/2014/main" id="{3C3E4B85-326E-4635-B7E2-97E0AC286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75297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Разнообразие надёжных контактов</a:t>
            </a:r>
          </a:p>
        </p:txBody>
      </p:sp>
      <p:sp>
        <p:nvSpPr>
          <p:cNvPr id="28" name="bks-200">
            <a:extLst xmlns:a="http://schemas.openxmlformats.org/drawingml/2006/main">
              <a:ext uri="{FF2B5EF4-FFF2-40B4-BE49-F238E27FC236}">
                <a16:creationId xmlns:a16="http://schemas.microsoft.com/office/drawing/2014/main" id="{71E2D472-6D31-4FA8-89B4-67EE55C53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0767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29" name="bks-201">
            <a:extLst xmlns:a="http://schemas.openxmlformats.org/drawingml/2006/main">
              <a:ext uri="{FF2B5EF4-FFF2-40B4-BE49-F238E27FC236}">
                <a16:creationId xmlns:a16="http://schemas.microsoft.com/office/drawing/2014/main" id="{99B045F8-DC59-46CE-9D96-6A79C1D8A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98145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Резонанс и трансформация</a:t>
            </a:r>
          </a:p>
        </p:txBody>
      </p:sp>
      <p:sp>
        <p:nvSpPr>
          <p:cNvPr id="30" name="bks-202">
            <a:extLst xmlns:a="http://schemas.openxmlformats.org/drawingml/2006/main">
              <a:ext uri="{FF2B5EF4-FFF2-40B4-BE49-F238E27FC236}">
                <a16:creationId xmlns:a16="http://schemas.microsoft.com/office/drawing/2014/main" id="{DD40BF2B-FD0D-4B18-A7E7-EEA962C8C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76725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Информация вызывает отклик; зрелость состоит в том, чтобы не переда…</a:t>
            </a:r>
          </a:p>
        </p:txBody>
      </p:sp>
      <p:sp>
        <p:nvSpPr>
          <p:cNvPr id="31" name="bks-203">
            <a:extLst xmlns:a="http://schemas.openxmlformats.org/drawingml/2006/main">
              <a:ext uri="{FF2B5EF4-FFF2-40B4-BE49-F238E27FC236}">
                <a16:creationId xmlns:a16="http://schemas.microsoft.com/office/drawing/2014/main" id="{9DCC7D9E-4875-4DB8-940F-239A72E24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75297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Снижение эскалаций</a:t>
            </a:r>
          </a:p>
        </p:txBody>
      </p:sp>
      <p:sp>
        <p:nvSpPr>
          <p:cNvPr id="32" name="bks-204">
            <a:extLst xmlns:a="http://schemas.openxmlformats.org/drawingml/2006/main">
              <a:ext uri="{FF2B5EF4-FFF2-40B4-BE49-F238E27FC236}">
                <a16:creationId xmlns:a16="http://schemas.microsoft.com/office/drawing/2014/main" id="{85D39B82-05B7-4F43-B976-B75734E33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2101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33" name="bks-205">
            <a:extLst xmlns:a="http://schemas.openxmlformats.org/drawingml/2006/main">
              <a:ext uri="{FF2B5EF4-FFF2-40B4-BE49-F238E27FC236}">
                <a16:creationId xmlns:a16="http://schemas.microsoft.com/office/drawing/2014/main" id="{05BC1F34-DD98-43EB-BFA9-134E6BA2A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114925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Длинный горизонт жизни</a:t>
            </a:r>
          </a:p>
        </p:txBody>
      </p:sp>
      <p:sp>
        <p:nvSpPr>
          <p:cNvPr id="34" name="bks-206">
            <a:extLst xmlns:a="http://schemas.openxmlformats.org/drawingml/2006/main">
              <a:ext uri="{FF2B5EF4-FFF2-40B4-BE49-F238E27FC236}">
                <a16:creationId xmlns:a16="http://schemas.microsoft.com/office/drawing/2014/main" id="{74683A89-7296-45DC-8AD0-E83283FC3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410200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Практическое ядро — учитывать последствия за пределами краткосрочно…</a:t>
            </a:r>
          </a:p>
        </p:txBody>
      </p:sp>
      <p:sp>
        <p:nvSpPr>
          <p:cNvPr id="35" name="bks-207">
            <a:extLst xmlns:a="http://schemas.openxmlformats.org/drawingml/2006/main">
              <a:ext uri="{FF2B5EF4-FFF2-40B4-BE49-F238E27FC236}">
                <a16:creationId xmlns:a16="http://schemas.microsoft.com/office/drawing/2014/main" id="{7D1464E9-6D30-4AA7-B915-AFB6339CF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88645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Доля долгосрочных показателей</a:t>
            </a:r>
          </a:p>
        </p:txBody>
      </p:sp>
      <p:sp>
        <p:nvSpPr>
          <p:cNvPr id="36" name="bks-208">
            <a:extLst xmlns:a="http://schemas.openxmlformats.org/drawingml/2006/main">
              <a:ext uri="{FF2B5EF4-FFF2-40B4-BE49-F238E27FC236}">
                <a16:creationId xmlns:a16="http://schemas.microsoft.com/office/drawing/2014/main" id="{6528AEF5-09E8-49E9-8E9B-BA4B7F7F6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2101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37" name="bks-209">
            <a:extLst xmlns:a="http://schemas.openxmlformats.org/drawingml/2006/main">
              <a:ext uri="{FF2B5EF4-FFF2-40B4-BE49-F238E27FC236}">
                <a16:creationId xmlns:a16="http://schemas.microsoft.com/office/drawing/2014/main" id="{380E9B72-AEF8-4128-AF07-53DD6AA6F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114925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Причинность и ответственность</a:t>
            </a:r>
          </a:p>
        </p:txBody>
      </p:sp>
      <p:sp>
        <p:nvSpPr>
          <p:cNvPr id="38" name="bks-210">
            <a:extLst xmlns:a="http://schemas.openxmlformats.org/drawingml/2006/main">
              <a:ext uri="{FF2B5EF4-FFF2-40B4-BE49-F238E27FC236}">
                <a16:creationId xmlns:a16="http://schemas.microsoft.com/office/drawing/2014/main" id="{C547593B-84D8-4062-805D-F9404D93E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410200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Карма трактуется как этико-философский образ причин и последствий; …</a:t>
            </a:r>
          </a:p>
        </p:txBody>
      </p:sp>
      <p:sp>
        <p:nvSpPr>
          <p:cNvPr id="39" name="bks-211">
            <a:extLst xmlns:a="http://schemas.openxmlformats.org/drawingml/2006/main">
              <a:ext uri="{FF2B5EF4-FFF2-40B4-BE49-F238E27FC236}">
                <a16:creationId xmlns:a16="http://schemas.microsoft.com/office/drawing/2014/main" id="{31857E99-3169-4E58-9359-490147D42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88645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Качество анализа первопричин</a:t>
            </a:r>
          </a:p>
        </p:txBody>
      </p:sp>
    </p:spTree>
    <p:extLst>
      <p:ext uri="{BB962C8B-B14F-4D97-AF65-F5344CB8AC3E}">
        <p14:creationId xmlns:p14="http://schemas.microsoft.com/office/powerpoint/2010/main" val="27563208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bks-212">
            <a:extLst xmlns:a="http://schemas.openxmlformats.org/drawingml/2006/main">
              <a:ext uri="{FF2B5EF4-FFF2-40B4-BE49-F238E27FC236}">
                <a16:creationId xmlns:a16="http://schemas.microsoft.com/office/drawing/2014/main" id="{213103B9-4447-4AD6-9190-691BAB225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bks-213">
            <a:extLst xmlns:a="http://schemas.openxmlformats.org/drawingml/2006/main">
              <a:ext uri="{FF2B5EF4-FFF2-40B4-BE49-F238E27FC236}">
                <a16:creationId xmlns:a16="http://schemas.microsoft.com/office/drawing/2014/main" id="{9E3754CD-D673-495B-A7AD-0A88D5786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8600"/>
            <a:ext cx="514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 i="0">
                <a:solidFill>
                  <a:srgbClr val="0D8B8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0D8B8F"/>
                </a:solidFill>
                <a:latin typeface="Aptos"/>
                <a:ea typeface="Aptos"/>
                <a:cs typeface="Aptos"/>
              </a:rPr>
              <a:t>БЕЛАЯ КНИГА СУДЬБЫ  /  09</a:t>
            </a:r>
          </a:p>
        </p:txBody>
      </p:sp>
      <p:sp>
        <p:nvSpPr>
          <p:cNvPr id="3" name="bks-214">
            <a:extLst xmlns:a="http://schemas.openxmlformats.org/drawingml/2006/main">
              <a:ext uri="{FF2B5EF4-FFF2-40B4-BE49-F238E27FC236}">
                <a16:creationId xmlns:a16="http://schemas.microsoft.com/office/drawing/2014/main" id="{FDE292E2-DFA9-4D3C-A77D-C89D46EDE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14350"/>
            <a:ext cx="11068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7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КОНы 9–16: реализация и обновление</a:t>
            </a:r>
          </a:p>
        </p:txBody>
      </p:sp>
      <p:sp>
        <p:nvSpPr>
          <p:cNvPr id="4" name="bks-215">
            <a:extLst xmlns:a="http://schemas.openxmlformats.org/drawingml/2006/main">
              <a:ext uri="{FF2B5EF4-FFF2-40B4-BE49-F238E27FC236}">
                <a16:creationId xmlns:a16="http://schemas.microsoft.com/office/drawing/2014/main" id="{6AAAFF11-62BF-46D1-825F-C5302D23A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8585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Каждый КОН имеет смысл, проверяемый признак и ограничение применения</a:t>
            </a:r>
          </a:p>
        </p:txBody>
      </p:sp>
      <p:sp>
        <p:nvSpPr>
          <p:cNvPr id="5" name="bks-216">
            <a:extLst xmlns:a="http://schemas.openxmlformats.org/drawingml/2006/main">
              <a:ext uri="{FF2B5EF4-FFF2-40B4-BE49-F238E27FC236}">
                <a16:creationId xmlns:a16="http://schemas.microsoft.com/office/drawing/2014/main" id="{00D0E643-7D01-4555-B064-0E147AB54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8E2"/>
          </a:solidFill>
          <a:ln xmlns:a="http://schemas.openxmlformats.org/drawingml/2006/main" w="9525">
            <a:solidFill>
              <a:srgbClr val="C9D8E2"/>
            </a:solidFill>
            <a:prstDash val="solid"/>
          </a:ln>
        </p:spPr>
      </p:sp>
      <p:sp>
        <p:nvSpPr>
          <p:cNvPr id="6" name="bks-217">
            <a:extLst xmlns:a="http://schemas.openxmlformats.org/drawingml/2006/main">
              <a:ext uri="{FF2B5EF4-FFF2-40B4-BE49-F238E27FC236}">
                <a16:creationId xmlns:a16="http://schemas.microsoft.com/office/drawing/2014/main" id="{C8481CA5-1DB9-403C-A8F1-5CFD30E73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723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50" b="0" i="0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6788A"/>
                </a:solidFill>
                <a:latin typeface="Aptos"/>
                <a:ea typeface="Aptos"/>
                <a:cs typeface="Aptos"/>
              </a:rPr>
              <a:t>Мастер-документ «Возрождение» · редакция 1.0</a:t>
            </a:r>
          </a:p>
        </p:txBody>
      </p:sp>
      <p:sp>
        <p:nvSpPr>
          <p:cNvPr id="7" name="bks-218">
            <a:extLst xmlns:a="http://schemas.openxmlformats.org/drawingml/2006/main">
              <a:ext uri="{FF2B5EF4-FFF2-40B4-BE49-F238E27FC236}">
                <a16:creationId xmlns:a16="http://schemas.microsoft.com/office/drawing/2014/main" id="{0ABEC27B-6407-479B-92E8-62C5C1F0B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05575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8" name="bks-219">
            <a:extLst xmlns:a="http://schemas.openxmlformats.org/drawingml/2006/main">
              <a:ext uri="{FF2B5EF4-FFF2-40B4-BE49-F238E27FC236}">
                <a16:creationId xmlns:a16="http://schemas.microsoft.com/office/drawing/2014/main" id="{9B3A313B-D8C1-4837-A000-F4073469A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0975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9" name="bks-220">
            <a:extLst xmlns:a="http://schemas.openxmlformats.org/drawingml/2006/main">
              <a:ext uri="{FF2B5EF4-FFF2-40B4-BE49-F238E27FC236}">
                <a16:creationId xmlns:a16="http://schemas.microsoft.com/office/drawing/2014/main" id="{1D010927-4FE0-4D0E-8688-CA928830C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7145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Соответствие предназначению</a:t>
            </a:r>
          </a:p>
        </p:txBody>
      </p:sp>
      <p:sp>
        <p:nvSpPr>
          <p:cNvPr id="10" name="bks-221">
            <a:extLst xmlns:a="http://schemas.openxmlformats.org/drawingml/2006/main">
              <a:ext uri="{FF2B5EF4-FFF2-40B4-BE49-F238E27FC236}">
                <a16:creationId xmlns:a16="http://schemas.microsoft.com/office/drawing/2014/main" id="{5684A819-F2F6-4CB3-98D9-22F97EA87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009775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Предназначение — динамическое соответствие способностей, ценностей,…</a:t>
            </a:r>
          </a:p>
        </p:txBody>
      </p:sp>
      <p:sp>
        <p:nvSpPr>
          <p:cNvPr id="11" name="bks-222">
            <a:extLst xmlns:a="http://schemas.openxmlformats.org/drawingml/2006/main">
              <a:ext uri="{FF2B5EF4-FFF2-40B4-BE49-F238E27FC236}">
                <a16:creationId xmlns:a16="http://schemas.microsoft.com/office/drawing/2014/main" id="{34B8F5FB-E6AB-4D19-BD9D-B8EBF6A27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8602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Рост мастерства</a:t>
            </a:r>
          </a:p>
        </p:txBody>
      </p:sp>
      <p:sp>
        <p:nvSpPr>
          <p:cNvPr id="12" name="bks-223">
            <a:extLst xmlns:a="http://schemas.openxmlformats.org/drawingml/2006/main">
              <a:ext uri="{FF2B5EF4-FFF2-40B4-BE49-F238E27FC236}">
                <a16:creationId xmlns:a16="http://schemas.microsoft.com/office/drawing/2014/main" id="{730F905A-6399-4EEE-BB65-E1A1135DB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0975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13" name="bks-224">
            <a:extLst xmlns:a="http://schemas.openxmlformats.org/drawingml/2006/main">
              <a:ext uri="{FF2B5EF4-FFF2-40B4-BE49-F238E27FC236}">
                <a16:creationId xmlns:a16="http://schemas.microsoft.com/office/drawing/2014/main" id="{2EB418BA-6460-46DC-BD31-10AE1C483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171450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Мир мыслей и внимание</a:t>
            </a:r>
          </a:p>
        </p:txBody>
      </p:sp>
      <p:sp>
        <p:nvSpPr>
          <p:cNvPr id="14" name="bks-225">
            <a:extLst xmlns:a="http://schemas.openxmlformats.org/drawingml/2006/main">
              <a:ext uri="{FF2B5EF4-FFF2-40B4-BE49-F238E27FC236}">
                <a16:creationId xmlns:a16="http://schemas.microsoft.com/office/drawing/2014/main" id="{BE7B54B0-F861-4282-B477-C503BE97D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009775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Мысли влияют на восприятие, эмоции и поведение, но не материализуют…</a:t>
            </a:r>
          </a:p>
        </p:txBody>
      </p:sp>
      <p:sp>
        <p:nvSpPr>
          <p:cNvPr id="15" name="bks-226">
            <a:extLst xmlns:a="http://schemas.openxmlformats.org/drawingml/2006/main">
              <a:ext uri="{FF2B5EF4-FFF2-40B4-BE49-F238E27FC236}">
                <a16:creationId xmlns:a16="http://schemas.microsoft.com/office/drawing/2014/main" id="{6662B669-1809-47FD-BDFF-94C877BA5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48602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Снижение когнитивных искажений</a:t>
            </a:r>
          </a:p>
        </p:txBody>
      </p:sp>
      <p:sp>
        <p:nvSpPr>
          <p:cNvPr id="16" name="bks-227">
            <a:extLst xmlns:a="http://schemas.openxmlformats.org/drawingml/2006/main">
              <a:ext uri="{FF2B5EF4-FFF2-40B4-BE49-F238E27FC236}">
                <a16:creationId xmlns:a16="http://schemas.microsoft.com/office/drawing/2014/main" id="{BCF98199-DA4A-49D8-9FBC-25D9C04DC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432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17" name="bks-228">
            <a:extLst xmlns:a="http://schemas.openxmlformats.org/drawingml/2006/main">
              <a:ext uri="{FF2B5EF4-FFF2-40B4-BE49-F238E27FC236}">
                <a16:creationId xmlns:a16="http://schemas.microsoft.com/office/drawing/2014/main" id="{4D7D6E56-09E6-4507-98D3-B88AF53E7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47975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Магнетизм и ответственное лидерство</a:t>
            </a:r>
          </a:p>
        </p:txBody>
      </p:sp>
      <p:sp>
        <p:nvSpPr>
          <p:cNvPr id="18" name="bks-229">
            <a:extLst xmlns:a="http://schemas.openxmlformats.org/drawingml/2006/main">
              <a:ext uri="{FF2B5EF4-FFF2-40B4-BE49-F238E27FC236}">
                <a16:creationId xmlns:a16="http://schemas.microsoft.com/office/drawing/2014/main" id="{DE184530-A5D9-4159-991C-1B9262326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43250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Влияние возникает из доверия, компетентности, статуса, коммуникации…</a:t>
            </a:r>
          </a:p>
        </p:txBody>
      </p:sp>
      <p:sp>
        <p:nvSpPr>
          <p:cNvPr id="19" name="bks-230">
            <a:extLst xmlns:a="http://schemas.openxmlformats.org/drawingml/2006/main">
              <a:ext uri="{FF2B5EF4-FFF2-40B4-BE49-F238E27FC236}">
                <a16:creationId xmlns:a16="http://schemas.microsoft.com/office/drawing/2014/main" id="{4294AC9B-55F6-4C24-B7B6-0BACA75D7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195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Доверие</a:t>
            </a:r>
          </a:p>
        </p:txBody>
      </p:sp>
      <p:sp>
        <p:nvSpPr>
          <p:cNvPr id="20" name="bks-231">
            <a:extLst xmlns:a="http://schemas.openxmlformats.org/drawingml/2006/main">
              <a:ext uri="{FF2B5EF4-FFF2-40B4-BE49-F238E27FC236}">
                <a16:creationId xmlns:a16="http://schemas.microsoft.com/office/drawing/2014/main" id="{E8D71CED-09FB-43B0-B9F9-9F6B1EFAC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9432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21" name="bks-232">
            <a:extLst xmlns:a="http://schemas.openxmlformats.org/drawingml/2006/main">
              <a:ext uri="{FF2B5EF4-FFF2-40B4-BE49-F238E27FC236}">
                <a16:creationId xmlns:a16="http://schemas.microsoft.com/office/drawing/2014/main" id="{151D54EA-C70F-4F6D-B6A9-5E78B9C6B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2847975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Сохранение и преобразование ресурсов</a:t>
            </a:r>
          </a:p>
        </p:txBody>
      </p:sp>
      <p:sp>
        <p:nvSpPr>
          <p:cNvPr id="22" name="bks-233">
            <a:extLst xmlns:a="http://schemas.openxmlformats.org/drawingml/2006/main">
              <a:ext uri="{FF2B5EF4-FFF2-40B4-BE49-F238E27FC236}">
                <a16:creationId xmlns:a16="http://schemas.microsoft.com/office/drawing/2014/main" id="{F83D8404-6C40-499D-AA8C-B0E611F33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143250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Физический закон сохранения энергии не переносится напрямую на эмоц…</a:t>
            </a:r>
          </a:p>
        </p:txBody>
      </p:sp>
      <p:sp>
        <p:nvSpPr>
          <p:cNvPr id="23" name="bks-234">
            <a:extLst xmlns:a="http://schemas.openxmlformats.org/drawingml/2006/main">
              <a:ext uri="{FF2B5EF4-FFF2-40B4-BE49-F238E27FC236}">
                <a16:creationId xmlns:a16="http://schemas.microsoft.com/office/drawing/2014/main" id="{F0F4B8E1-8CFD-46E5-98B3-DC9573437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61950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Ресурсоёмкость результата</a:t>
            </a:r>
          </a:p>
        </p:txBody>
      </p:sp>
      <p:sp>
        <p:nvSpPr>
          <p:cNvPr id="24" name="bks-235">
            <a:extLst xmlns:a="http://schemas.openxmlformats.org/drawingml/2006/main">
              <a:ext uri="{FF2B5EF4-FFF2-40B4-BE49-F238E27FC236}">
                <a16:creationId xmlns:a16="http://schemas.microsoft.com/office/drawing/2014/main" id="{263BAA18-3E62-4A9C-9EAF-F94F7B43D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767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25" name="bks-236">
            <a:extLst xmlns:a="http://schemas.openxmlformats.org/drawingml/2006/main">
              <a:ext uri="{FF2B5EF4-FFF2-40B4-BE49-F238E27FC236}">
                <a16:creationId xmlns:a16="http://schemas.microsoft.com/office/drawing/2014/main" id="{0AC26431-9EE6-4808-A636-F76048F79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8145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Обмен и взаимность</a:t>
            </a:r>
          </a:p>
        </p:txBody>
      </p:sp>
      <p:sp>
        <p:nvSpPr>
          <p:cNvPr id="26" name="bks-237">
            <a:extLst xmlns:a="http://schemas.openxmlformats.org/drawingml/2006/main">
              <a:ext uri="{FF2B5EF4-FFF2-40B4-BE49-F238E27FC236}">
                <a16:creationId xmlns:a16="http://schemas.microsoft.com/office/drawing/2014/main" id="{DBB87233-3376-4890-B4B7-D0516BBF9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76725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Жизнеспособные системы существуют благодаря обмену веществом, энерг…</a:t>
            </a:r>
          </a:p>
        </p:txBody>
      </p:sp>
      <p:sp>
        <p:nvSpPr>
          <p:cNvPr id="27" name="bks-238">
            <a:extLst xmlns:a="http://schemas.openxmlformats.org/drawingml/2006/main">
              <a:ext uri="{FF2B5EF4-FFF2-40B4-BE49-F238E27FC236}">
                <a16:creationId xmlns:a16="http://schemas.microsoft.com/office/drawing/2014/main" id="{F87048F9-C47E-4ACB-AE07-55892285B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75297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Баланс вкладов и выгод</a:t>
            </a:r>
          </a:p>
        </p:txBody>
      </p:sp>
      <p:sp>
        <p:nvSpPr>
          <p:cNvPr id="28" name="bks-239">
            <a:extLst xmlns:a="http://schemas.openxmlformats.org/drawingml/2006/main">
              <a:ext uri="{FF2B5EF4-FFF2-40B4-BE49-F238E27FC236}">
                <a16:creationId xmlns:a16="http://schemas.microsoft.com/office/drawing/2014/main" id="{6C2EAE57-A771-4E47-9AAB-F96A84C43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0767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29" name="bks-240">
            <a:extLst xmlns:a="http://schemas.openxmlformats.org/drawingml/2006/main">
              <a:ext uri="{FF2B5EF4-FFF2-40B4-BE49-F238E27FC236}">
                <a16:creationId xmlns:a16="http://schemas.microsoft.com/office/drawing/2014/main" id="{B0850FD7-33F0-4760-AC30-47D57BA06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981450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Благодарность и извлечение уроков</a:t>
            </a:r>
          </a:p>
        </p:txBody>
      </p:sp>
      <p:sp>
        <p:nvSpPr>
          <p:cNvPr id="30" name="bks-241">
            <a:extLst xmlns:a="http://schemas.openxmlformats.org/drawingml/2006/main">
              <a:ext uri="{FF2B5EF4-FFF2-40B4-BE49-F238E27FC236}">
                <a16:creationId xmlns:a16="http://schemas.microsoft.com/office/drawing/2014/main" id="{1D0251A6-D0D3-4A7F-B279-AD9915929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76725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Благодарность помогает замечать поддержку и смысл, но не требует на…</a:t>
            </a:r>
          </a:p>
        </p:txBody>
      </p:sp>
      <p:sp>
        <p:nvSpPr>
          <p:cNvPr id="31" name="bks-242">
            <a:extLst xmlns:a="http://schemas.openxmlformats.org/drawingml/2006/main">
              <a:ext uri="{FF2B5EF4-FFF2-40B4-BE49-F238E27FC236}">
                <a16:creationId xmlns:a16="http://schemas.microsoft.com/office/drawing/2014/main" id="{F785FC25-DBC0-4FDE-8510-AA9032D8F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75297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Культура признания</a:t>
            </a:r>
          </a:p>
        </p:txBody>
      </p:sp>
      <p:sp>
        <p:nvSpPr>
          <p:cNvPr id="32" name="bks-243">
            <a:extLst xmlns:a="http://schemas.openxmlformats.org/drawingml/2006/main">
              <a:ext uri="{FF2B5EF4-FFF2-40B4-BE49-F238E27FC236}">
                <a16:creationId xmlns:a16="http://schemas.microsoft.com/office/drawing/2014/main" id="{27347990-E26D-4E88-AA02-63B22138E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2101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8B8F"/>
          </a:solidFill>
          <a:ln xmlns:a="http://schemas.openxmlformats.org/drawingml/2006/main" w="9525">
            <a:solidFill>
              <a:srgbClr val="0D8B8F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33" name="bks-244">
            <a:extLst xmlns:a="http://schemas.openxmlformats.org/drawingml/2006/main">
              <a:ext uri="{FF2B5EF4-FFF2-40B4-BE49-F238E27FC236}">
                <a16:creationId xmlns:a16="http://schemas.microsoft.com/office/drawing/2014/main" id="{93C60CF9-F90B-4296-9690-35B5D3EF8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114925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Отдача и общественный вклад</a:t>
            </a:r>
          </a:p>
        </p:txBody>
      </p:sp>
      <p:sp>
        <p:nvSpPr>
          <p:cNvPr id="34" name="bks-245">
            <a:extLst xmlns:a="http://schemas.openxmlformats.org/drawingml/2006/main">
              <a:ext uri="{FF2B5EF4-FFF2-40B4-BE49-F238E27FC236}">
                <a16:creationId xmlns:a16="http://schemas.microsoft.com/office/drawing/2014/main" id="{0B41F03F-CA57-401B-B07D-5E1C9CD7E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410200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Отдача — добровольное направление времени, знаний, средств или забо…</a:t>
            </a:r>
          </a:p>
        </p:txBody>
      </p:sp>
      <p:sp>
        <p:nvSpPr>
          <p:cNvPr id="35" name="bks-246">
            <a:extLst xmlns:a="http://schemas.openxmlformats.org/drawingml/2006/main">
              <a:ext uri="{FF2B5EF4-FFF2-40B4-BE49-F238E27FC236}">
                <a16:creationId xmlns:a16="http://schemas.microsoft.com/office/drawing/2014/main" id="{6B1A228E-2357-4F8E-A026-847466C2C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88645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Подтверждённый эффект</a:t>
            </a:r>
          </a:p>
        </p:txBody>
      </p:sp>
      <p:sp>
        <p:nvSpPr>
          <p:cNvPr id="36" name="bks-247">
            <a:extLst xmlns:a="http://schemas.openxmlformats.org/drawingml/2006/main">
              <a:ext uri="{FF2B5EF4-FFF2-40B4-BE49-F238E27FC236}">
                <a16:creationId xmlns:a16="http://schemas.microsoft.com/office/drawing/2014/main" id="{D7BC04F1-EA3F-4FFB-87B9-5DF3C757F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2101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8A2B"/>
          </a:solidFill>
          <a:ln xmlns:a="http://schemas.openxmlformats.org/drawingml/2006/main" w="9525">
            <a:solidFill>
              <a:srgbClr val="B88A2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37" name="bks-248">
            <a:extLst xmlns:a="http://schemas.openxmlformats.org/drawingml/2006/main">
              <a:ext uri="{FF2B5EF4-FFF2-40B4-BE49-F238E27FC236}">
                <a16:creationId xmlns:a16="http://schemas.microsoft.com/office/drawing/2014/main" id="{DD8DBE51-A812-4902-847E-D54B2327A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114925"/>
            <a:ext cx="466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Замена, переход и обновление</a:t>
            </a:r>
          </a:p>
        </p:txBody>
      </p:sp>
      <p:sp>
        <p:nvSpPr>
          <p:cNvPr id="38" name="bks-249">
            <a:extLst xmlns:a="http://schemas.openxmlformats.org/drawingml/2006/main">
              <a:ext uri="{FF2B5EF4-FFF2-40B4-BE49-F238E27FC236}">
                <a16:creationId xmlns:a16="http://schemas.microsoft.com/office/drawing/2014/main" id="{7982B87A-AB32-4E72-8318-225CFEE86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410200"/>
            <a:ext cx="46672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00" b="0" i="0">
                <a:solidFill>
                  <a:srgbClr val="172B3A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72B3A"/>
                </a:solidFill>
                <a:latin typeface="Aptos"/>
                <a:ea typeface="Aptos"/>
                <a:cs typeface="Aptos"/>
              </a:rPr>
              <a:t>Живые системы сохраняют идентичность через обновление; переход треб…</a:t>
            </a:r>
          </a:p>
        </p:txBody>
      </p:sp>
      <p:sp>
        <p:nvSpPr>
          <p:cNvPr id="39" name="bks-250">
            <a:extLst xmlns:a="http://schemas.openxmlformats.org/drawingml/2006/main">
              <a:ext uri="{FF2B5EF4-FFF2-40B4-BE49-F238E27FC236}">
                <a16:creationId xmlns:a16="http://schemas.microsoft.com/office/drawing/2014/main" id="{F7A12293-B620-4D48-9905-712E7D8D2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588645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00" b="0" i="1">
                <a:solidFill>
                  <a:srgbClr val="66788A"/>
                </a:solidFill>
                <a:latin typeface="Aptos"/>
                <a:ea typeface="Aptos"/>
                <a:cs typeface="Aptos"/>
              </a:defRPr>
            </a:pPr>
            <a:r>
              <a:rPr sz="1600" b="0" i="1">
                <a:solidFill>
                  <a:srgbClr val="66788A"/>
                </a:solidFill>
                <a:latin typeface="Aptos"/>
                <a:ea typeface="Aptos"/>
                <a:cs typeface="Aptos"/>
              </a:rPr>
              <a:t>Критерий: Скорость безопасной адаптации</a:t>
            </a:r>
          </a:p>
        </p:txBody>
      </p:sp>
    </p:spTree>
    <p:extLst>
      <p:ext uri="{BB962C8B-B14F-4D97-AF65-F5344CB8AC3E}">
        <p14:creationId xmlns:p14="http://schemas.microsoft.com/office/powerpoint/2010/main" val="76057840"/>
      </p:ext>
    </p:extLst>
  </p:cSld>
</p:sld>
</file>

<file path=ppt/theme/theme1.xml><?xml version="1.0" encoding="utf-8"?>
<a:theme xmlns:a="http://schemas.openxmlformats.org/drawingml/2006/main" name="ChatGPT">
  <a:themeElements>
    <a:clrScheme name="White Book Destiny">
      <a:dk1>
        <a:srgbClr val="000000"/>
      </a:dk1>
      <a:lt1>
        <a:srgbClr val="FFFFFF"/>
      </a:lt1>
      <a:dk2>
        <a:srgbClr val="0B2545"/>
      </a:dk2>
      <a:lt2>
        <a:srgbClr val="E8EEF5"/>
      </a:lt2>
      <a:accent1>
        <a:srgbClr val="2E74B5"/>
      </a:accent1>
      <a:accent2>
        <a:srgbClr val="0D8B8F"/>
      </a:accent2>
      <a:accent3>
        <a:srgbClr val="B88A2B"/>
      </a:accent3>
      <a:accent4>
        <a:srgbClr val="49A9B4"/>
      </a:accent4>
      <a:accent5>
        <a:srgbClr val="2F7D63"/>
      </a:accent5>
      <a:accent6>
        <a:srgbClr val="A9423A"/>
      </a:accent6>
      <a:hlink>
        <a:srgbClr val="2E74B5"/>
      </a:hlink>
      <a:folHlink>
        <a:srgbClr val="0D8B8F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Destin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2026-08-30T18:37:10.3450000Z</dcterms:created>
  <dcterms:modified xsi:type="dcterms:W3CDTF">2026-08-30T18:37:10.3450000Z</dcterms:modified>
</coreProperties>
</file>