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bfb9b82e494b90" /><Relationship Type="http://schemas.openxmlformats.org/officeDocument/2006/relationships/extended-properties" Target="/docProps/app.xml" Id="Ra83cccd1206a4587" /><Relationship Type="http://schemas.openxmlformats.org/officeDocument/2006/relationships/officeDocument" Target="/ppt/presentation.xml" Id="Rb2b48fb7720d4f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2622fe7e744f2c"/>
  </p:sldMasterIdLst>
  <p:notesMasterIdLst>
    <p:notesMasterId xmlns:r="http://schemas.openxmlformats.org/officeDocument/2006/relationships" r:id="R23f686c9e64c4c40"/>
  </p:notesMasterIdLst>
  <p:sldIdLst>
    <p:sldId xmlns:r="http://schemas.openxmlformats.org/officeDocument/2006/relationships" id="256" r:id="Rac8c6be970544dca"/>
    <p:sldId xmlns:r="http://schemas.openxmlformats.org/officeDocument/2006/relationships" id="257" r:id="Rbd2b77adc2a641da"/>
    <p:sldId xmlns:r="http://schemas.openxmlformats.org/officeDocument/2006/relationships" id="258" r:id="Rdff4b6f8dbc946de"/>
    <p:sldId xmlns:r="http://schemas.openxmlformats.org/officeDocument/2006/relationships" id="259" r:id="Rc39a9ad67b564edb"/>
    <p:sldId xmlns:r="http://schemas.openxmlformats.org/officeDocument/2006/relationships" id="260" r:id="R07a46c175c7741e2"/>
    <p:sldId xmlns:r="http://schemas.openxmlformats.org/officeDocument/2006/relationships" id="261" r:id="Ref75f450f9d44248"/>
    <p:sldId xmlns:r="http://schemas.openxmlformats.org/officeDocument/2006/relationships" id="262" r:id="Rf6f2be7b55784989"/>
    <p:sldId xmlns:r="http://schemas.openxmlformats.org/officeDocument/2006/relationships" id="263" r:id="Rda1f4ef3850e450f"/>
    <p:sldId xmlns:r="http://schemas.openxmlformats.org/officeDocument/2006/relationships" id="264" r:id="R5eaf0777b9454a97"/>
    <p:sldId xmlns:r="http://schemas.openxmlformats.org/officeDocument/2006/relationships" id="265" r:id="R16bbe1435c614811"/>
    <p:sldId xmlns:r="http://schemas.openxmlformats.org/officeDocument/2006/relationships" id="266" r:id="Rf63e8a2099a948a5"/>
    <p:sldId xmlns:r="http://schemas.openxmlformats.org/officeDocument/2006/relationships" id="267" r:id="R1c468f70dc534529"/>
    <p:sldId xmlns:r="http://schemas.openxmlformats.org/officeDocument/2006/relationships" id="268" r:id="Rfd427de82aa940eb"/>
    <p:sldId xmlns:r="http://schemas.openxmlformats.org/officeDocument/2006/relationships" id="269" r:id="R2555fa91e9ba4f9b"/>
    <p:sldId xmlns:r="http://schemas.openxmlformats.org/officeDocument/2006/relationships" id="270" r:id="R495d6f1685f84820"/>
    <p:sldId xmlns:r="http://schemas.openxmlformats.org/officeDocument/2006/relationships" id="271" r:id="R387cc980d8244b1a"/>
    <p:sldId xmlns:r="http://schemas.openxmlformats.org/officeDocument/2006/relationships" id="272" r:id="R4aaca9cde6f8435d"/>
    <p:sldId xmlns:r="http://schemas.openxmlformats.org/officeDocument/2006/relationships" id="273" r:id="Rc49b6cf1689a474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70bee0f03aa41bc" /><Relationship Type="http://schemas.openxmlformats.org/officeDocument/2006/relationships/slideMaster" Target="/ppt/slideMasters/slideMaster1.xml" Id="R202622fe7e744f2c" /><Relationship Type="http://schemas.openxmlformats.org/officeDocument/2006/relationships/notesMaster" Target="/ppt/notesMasters/notesMaster1.xml" Id="R23f686c9e64c4c40" /><Relationship Type="http://schemas.openxmlformats.org/officeDocument/2006/relationships/presProps" Target="/ppt/presProps.xml" Id="R1b24da7ea4774ef7" /><Relationship Type="http://schemas.openxmlformats.org/officeDocument/2006/relationships/tableStyles" Target="/ppt/tableStyles.xml" Id="R1937971abf1f4ee6" /><Relationship Type="http://schemas.openxmlformats.org/officeDocument/2006/relationships/slide" Target="/ppt/slides/slide1.xml" Id="Rac8c6be970544dca" /><Relationship Type="http://schemas.openxmlformats.org/officeDocument/2006/relationships/slide" Target="/ppt/slides/slide2.xml" Id="Rbd2b77adc2a641da" /><Relationship Type="http://schemas.openxmlformats.org/officeDocument/2006/relationships/slide" Target="/ppt/slides/slide3.xml" Id="Rdff4b6f8dbc946de" /><Relationship Type="http://schemas.openxmlformats.org/officeDocument/2006/relationships/slide" Target="/ppt/slides/slide4.xml" Id="Rc39a9ad67b564edb" /><Relationship Type="http://schemas.openxmlformats.org/officeDocument/2006/relationships/slide" Target="/ppt/slides/slide5.xml" Id="R07a46c175c7741e2" /><Relationship Type="http://schemas.openxmlformats.org/officeDocument/2006/relationships/slide" Target="/ppt/slides/slide6.xml" Id="Ref75f450f9d44248" /><Relationship Type="http://schemas.openxmlformats.org/officeDocument/2006/relationships/slide" Target="/ppt/slides/slide7.xml" Id="Rf6f2be7b55784989" /><Relationship Type="http://schemas.openxmlformats.org/officeDocument/2006/relationships/slide" Target="/ppt/slides/slide8.xml" Id="Rda1f4ef3850e450f" /><Relationship Type="http://schemas.openxmlformats.org/officeDocument/2006/relationships/slide" Target="/ppt/slides/slide9.xml" Id="R5eaf0777b9454a97" /><Relationship Type="http://schemas.openxmlformats.org/officeDocument/2006/relationships/slide" Target="/ppt/slides/slide10.xml" Id="R16bbe1435c614811" /><Relationship Type="http://schemas.openxmlformats.org/officeDocument/2006/relationships/slide" Target="/ppt/slides/slide11.xml" Id="Rf63e8a2099a948a5" /><Relationship Type="http://schemas.openxmlformats.org/officeDocument/2006/relationships/slide" Target="/ppt/slides/slide12.xml" Id="R1c468f70dc534529" /><Relationship Type="http://schemas.openxmlformats.org/officeDocument/2006/relationships/slide" Target="/ppt/slides/slide13.xml" Id="Rfd427de82aa940eb" /><Relationship Type="http://schemas.openxmlformats.org/officeDocument/2006/relationships/slide" Target="/ppt/slides/slide14.xml" Id="R2555fa91e9ba4f9b" /><Relationship Type="http://schemas.openxmlformats.org/officeDocument/2006/relationships/slide" Target="/ppt/slides/slide15.xml" Id="R495d6f1685f84820" /><Relationship Type="http://schemas.openxmlformats.org/officeDocument/2006/relationships/slide" Target="/ppt/slides/slide16.xml" Id="R387cc980d8244b1a" /><Relationship Type="http://schemas.openxmlformats.org/officeDocument/2006/relationships/slide" Target="/ppt/slides/slide17.xml" Id="R4aaca9cde6f8435d" /><Relationship Type="http://schemas.openxmlformats.org/officeDocument/2006/relationships/slide" Target="/ppt/slides/slide18.xml" Id="Rc49b6cf1689a474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360b9dc1eba4f3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99a4b0d33da40ee" /><Relationship Type="http://schemas.openxmlformats.org/officeDocument/2006/relationships/notesMaster" Target="/ppt/notesMasters/notesMaster1.xml" Id="R01e07ee30f3444a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b376c27d6bb4f88" /><Relationship Type="http://schemas.openxmlformats.org/officeDocument/2006/relationships/notesMaster" Target="/ppt/notesMasters/notesMaster1.xml" Id="Rc3e520a8d37049a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3914f64267f4de8" /><Relationship Type="http://schemas.openxmlformats.org/officeDocument/2006/relationships/notesMaster" Target="/ppt/notesMasters/notesMaster1.xml" Id="Ree685ed32530429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db840ed74bf4fe7" /><Relationship Type="http://schemas.openxmlformats.org/officeDocument/2006/relationships/notesMaster" Target="/ppt/notesMasters/notesMaster1.xml" Id="R5860c3d0ba9c4ea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9ebe5ff456d445e" /><Relationship Type="http://schemas.openxmlformats.org/officeDocument/2006/relationships/notesMaster" Target="/ppt/notesMasters/notesMaster1.xml" Id="Rdd38458880f34b3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ea6dd494edf43b1" /><Relationship Type="http://schemas.openxmlformats.org/officeDocument/2006/relationships/notesMaster" Target="/ppt/notesMasters/notesMaster1.xml" Id="R9da4298560fc461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11897b2415f4062" /><Relationship Type="http://schemas.openxmlformats.org/officeDocument/2006/relationships/notesMaster" Target="/ppt/notesMasters/notesMaster1.xml" Id="R8cda9c1db4fb4d5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c1e3497244a444a" /><Relationship Type="http://schemas.openxmlformats.org/officeDocument/2006/relationships/notesMaster" Target="/ppt/notesMasters/notesMaster1.xml" Id="Ra4f882d342d84a1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3b7cf074e004e73" /><Relationship Type="http://schemas.openxmlformats.org/officeDocument/2006/relationships/notesMaster" Target="/ppt/notesMasters/notesMaster1.xml" Id="Rf26a2e021aed4df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74bb157692840f0" /><Relationship Type="http://schemas.openxmlformats.org/officeDocument/2006/relationships/notesMaster" Target="/ppt/notesMasters/notesMaster1.xml" Id="R290036ae88fa45a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99a997f05c6496f" /><Relationship Type="http://schemas.openxmlformats.org/officeDocument/2006/relationships/notesMaster" Target="/ppt/notesMasters/notesMaster1.xml" Id="R5ebe86922b26470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e1ddc8b741c4fdf" /><Relationship Type="http://schemas.openxmlformats.org/officeDocument/2006/relationships/notesMaster" Target="/ppt/notesMasters/notesMaster1.xml" Id="R68b690d2ed62497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9db5bab5604339" /><Relationship Type="http://schemas.openxmlformats.org/officeDocument/2006/relationships/notesMaster" Target="/ppt/notesMasters/notesMaster1.xml" Id="R1386498af740493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7e1928ebd4a4962" /><Relationship Type="http://schemas.openxmlformats.org/officeDocument/2006/relationships/notesMaster" Target="/ppt/notesMasters/notesMaster1.xml" Id="R3fd8cd66e227441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441b5f085064897" /><Relationship Type="http://schemas.openxmlformats.org/officeDocument/2006/relationships/notesMaster" Target="/ppt/notesMasters/notesMaster1.xml" Id="R3b649f19c59b44a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5e71b5878d24ed5" /><Relationship Type="http://schemas.openxmlformats.org/officeDocument/2006/relationships/notesMaster" Target="/ppt/notesMasters/notesMaster1.xml" Id="Redbe2184ba754f9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5cafd6c4bf84aff" /><Relationship Type="http://schemas.openxmlformats.org/officeDocument/2006/relationships/notesMaster" Target="/ppt/notesMasters/notesMaster1.xml" Id="R95f0e3e720d6415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314947d72f447af" /><Relationship Type="http://schemas.openxmlformats.org/officeDocument/2006/relationships/notesMaster" Target="/ppt/notesMasters/notesMaster1.xml" Id="Rf90523e9988e4e5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697126f69467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17b37545692462b" /><Relationship Type="http://schemas.openxmlformats.org/officeDocument/2006/relationships/slideLayout" Target="/ppt/slideLayouts/slideLayout1.xml" Id="R2f8b64d7faeb40f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b64d7faeb40f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7d7669848492f" /><Relationship Type="http://schemas.openxmlformats.org/officeDocument/2006/relationships/image" Target="/ppt/media/image.png" Id="Rd900d7a3b0c14be7" /><Relationship Type="http://schemas.openxmlformats.org/officeDocument/2006/relationships/notesSlide" Target="/ppt/notesSlides/notesSlide1.xml" Id="R39f713866703435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0537a73b84984" /><Relationship Type="http://schemas.openxmlformats.org/officeDocument/2006/relationships/image" Target="/ppt/media/image10.png" Id="R38a23ff8c44046dc" /><Relationship Type="http://schemas.openxmlformats.org/officeDocument/2006/relationships/notesSlide" Target="/ppt/notesSlides/notesSlide10.xml" Id="R3173cc5abbc04e6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3d72e73004a46" /><Relationship Type="http://schemas.openxmlformats.org/officeDocument/2006/relationships/image" Target="/ppt/media/image11.png" Id="R16216e7202174d08" /><Relationship Type="http://schemas.openxmlformats.org/officeDocument/2006/relationships/notesSlide" Target="/ppt/notesSlides/notesSlide11.xml" Id="Rc17b2e977a67453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15823d30b4817" /><Relationship Type="http://schemas.openxmlformats.org/officeDocument/2006/relationships/image" Target="/ppt/media/image12.png" Id="R092a998379504cad" /><Relationship Type="http://schemas.openxmlformats.org/officeDocument/2006/relationships/notesSlide" Target="/ppt/notesSlides/notesSlide12.xml" Id="Rf0a86664488c416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83d57be454d0c" /><Relationship Type="http://schemas.openxmlformats.org/officeDocument/2006/relationships/image" Target="/ppt/media/image13.png" Id="Ra8838b32d4934b57" /><Relationship Type="http://schemas.openxmlformats.org/officeDocument/2006/relationships/notesSlide" Target="/ppt/notesSlides/notesSlide13.xml" Id="Rc444adf1ddcd4d0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e301b96c24c2a" /><Relationship Type="http://schemas.openxmlformats.org/officeDocument/2006/relationships/image" Target="/ppt/media/image14.png" Id="R403ab008ea5b4907" /><Relationship Type="http://schemas.openxmlformats.org/officeDocument/2006/relationships/notesSlide" Target="/ppt/notesSlides/notesSlide14.xml" Id="R21feee1b3f36436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7883d997848dd" /><Relationship Type="http://schemas.openxmlformats.org/officeDocument/2006/relationships/image" Target="/ppt/media/image15.png" Id="Rba6c738030eb4d2f" /><Relationship Type="http://schemas.openxmlformats.org/officeDocument/2006/relationships/notesSlide" Target="/ppt/notesSlides/notesSlide15.xml" Id="Rcbd01cd572454e8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76bdf16a643c9" /><Relationship Type="http://schemas.openxmlformats.org/officeDocument/2006/relationships/image" Target="/ppt/media/image16.png" Id="Rc154e1465df84bf3" /><Relationship Type="http://schemas.openxmlformats.org/officeDocument/2006/relationships/notesSlide" Target="/ppt/notesSlides/notesSlide16.xml" Id="R3c77238e303340a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02896924b43e7" /><Relationship Type="http://schemas.openxmlformats.org/officeDocument/2006/relationships/image" Target="/ppt/media/image17.png" Id="Rf6c47c5dd5264690" /><Relationship Type="http://schemas.openxmlformats.org/officeDocument/2006/relationships/notesSlide" Target="/ppt/notesSlides/notesSlide17.xml" Id="R9f86afa93a3847f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6660dd4d401f" /><Relationship Type="http://schemas.openxmlformats.org/officeDocument/2006/relationships/image" Target="/ppt/media/image18.png" Id="R045557ba5395438a" /><Relationship Type="http://schemas.openxmlformats.org/officeDocument/2006/relationships/notesSlide" Target="/ppt/notesSlides/notesSlide18.xml" Id="Ra6d0d765e7ef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656c03904035" /><Relationship Type="http://schemas.openxmlformats.org/officeDocument/2006/relationships/image" Target="/ppt/media/image2.png" Id="R0ee495afb3134232" /><Relationship Type="http://schemas.openxmlformats.org/officeDocument/2006/relationships/notesSlide" Target="/ppt/notesSlides/notesSlide2.xml" Id="R6805e66f291c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931049c0f4e6d" /><Relationship Type="http://schemas.openxmlformats.org/officeDocument/2006/relationships/image" Target="/ppt/media/image3.png" Id="R6e4b17db1c2445ba" /><Relationship Type="http://schemas.openxmlformats.org/officeDocument/2006/relationships/notesSlide" Target="/ppt/notesSlides/notesSlide3.xml" Id="Rd44f444ee56b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1b6e4cf844320" /><Relationship Type="http://schemas.openxmlformats.org/officeDocument/2006/relationships/image" Target="/ppt/media/image4.png" Id="Rfb80baf66cd64bb6" /><Relationship Type="http://schemas.openxmlformats.org/officeDocument/2006/relationships/notesSlide" Target="/ppt/notesSlides/notesSlide4.xml" Id="R61818f0a65f1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9d76443f4be5" /><Relationship Type="http://schemas.openxmlformats.org/officeDocument/2006/relationships/image" Target="/ppt/media/image5.png" Id="R5b59aa5030824195" /><Relationship Type="http://schemas.openxmlformats.org/officeDocument/2006/relationships/notesSlide" Target="/ppt/notesSlides/notesSlide5.xml" Id="R294140d574da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98ed1f3c14023" /><Relationship Type="http://schemas.openxmlformats.org/officeDocument/2006/relationships/image" Target="/ppt/media/image6.png" Id="Rb77224ecab6d4ca3" /><Relationship Type="http://schemas.openxmlformats.org/officeDocument/2006/relationships/notesSlide" Target="/ppt/notesSlides/notesSlide6.xml" Id="R703994a759bf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bf0b60e7a46bd" /><Relationship Type="http://schemas.openxmlformats.org/officeDocument/2006/relationships/image" Target="/ppt/media/image7.png" Id="Ra321c968b40d4399" /><Relationship Type="http://schemas.openxmlformats.org/officeDocument/2006/relationships/notesSlide" Target="/ppt/notesSlides/notesSlide7.xml" Id="R2103058c3777460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d9e2bc4b43a4" /><Relationship Type="http://schemas.openxmlformats.org/officeDocument/2006/relationships/image" Target="/ppt/media/image8.png" Id="Ra9c43f013a044c4b" /><Relationship Type="http://schemas.openxmlformats.org/officeDocument/2006/relationships/notesSlide" Target="/ppt/notesSlides/notesSlide8.xml" Id="R6c3579f96835426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07805b39b4458" /><Relationship Type="http://schemas.openxmlformats.org/officeDocument/2006/relationships/image" Target="/ppt/media/image9.png" Id="Ra10adb0d247345da" /><Relationship Type="http://schemas.openxmlformats.org/officeDocument/2006/relationships/notesSlide" Target="/ppt/notesSlides/notesSlide9.xml" Id="R04ec2ca5bb20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00d7a3b0c14be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5403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a23ff8c44046d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6880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216e7202174d0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7035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2a998379504ca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5443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838b32d4934b5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04146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3ab008ea5b490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64457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6c738030eb4d2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87619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54e1465df84bf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7574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c47c5dd526469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83340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5557ba5395438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8693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e495afb313423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3253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4b17db1c2445b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5958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80baf66cd64bb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4708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59aa503082419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0870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7224ecab6d4ca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84067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21c968b40d439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03503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c43f013a044c4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6896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0adb0d247345d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239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2026-08-23T07:47:56.3590000Z</dcterms:created>
  <dcterms:modified xsi:type="dcterms:W3CDTF">2026-08-23T07:47:56.3590000Z</dcterms:modified>
</coreProperties>
</file>