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b42a1df66304f52" /><Relationship Type="http://schemas.openxmlformats.org/officeDocument/2006/relationships/extended-properties" Target="/docProps/app.xml" Id="R28149d3feb6e4c47" /><Relationship Type="http://schemas.openxmlformats.org/officeDocument/2006/relationships/officeDocument" Target="/ppt/presentation.xml" Id="Reeb3c816e835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712e7074645ac"/>
  </p:sldMasterIdLst>
  <p:notesMasterIdLst>
    <p:notesMasterId xmlns:r="http://schemas.openxmlformats.org/officeDocument/2006/relationships" r:id="Rac6bead8be954d5e"/>
  </p:notesMasterIdLst>
  <p:sldIdLst>
    <p:sldId xmlns:r="http://schemas.openxmlformats.org/officeDocument/2006/relationships" id="256" r:id="Rcdd363ea2e5e4d36"/>
    <p:sldId xmlns:r="http://schemas.openxmlformats.org/officeDocument/2006/relationships" id="257" r:id="R07adb98a38c64622"/>
    <p:sldId xmlns:r="http://schemas.openxmlformats.org/officeDocument/2006/relationships" id="258" r:id="Ra0b106daeca044e3"/>
    <p:sldId xmlns:r="http://schemas.openxmlformats.org/officeDocument/2006/relationships" id="259" r:id="R060a860fd0a24495"/>
    <p:sldId xmlns:r="http://schemas.openxmlformats.org/officeDocument/2006/relationships" id="260" r:id="Rc2eac9395d8e45c0"/>
    <p:sldId xmlns:r="http://schemas.openxmlformats.org/officeDocument/2006/relationships" id="261" r:id="R6b706b9d0d4b45f8"/>
    <p:sldId xmlns:r="http://schemas.openxmlformats.org/officeDocument/2006/relationships" id="262" r:id="Ref5faee438894370"/>
    <p:sldId xmlns:r="http://schemas.openxmlformats.org/officeDocument/2006/relationships" id="263" r:id="Re8105c00f920468a"/>
    <p:sldId xmlns:r="http://schemas.openxmlformats.org/officeDocument/2006/relationships" id="264" r:id="Ra6e4eac9eeed42cf"/>
    <p:sldId xmlns:r="http://schemas.openxmlformats.org/officeDocument/2006/relationships" id="265" r:id="Rc8e39ecd6ad9451b"/>
    <p:sldId xmlns:r="http://schemas.openxmlformats.org/officeDocument/2006/relationships" id="266" r:id="R31ce276cb714410c"/>
    <p:sldId xmlns:r="http://schemas.openxmlformats.org/officeDocument/2006/relationships" id="267" r:id="R5f9f3ceff75049ee"/>
    <p:sldId xmlns:r="http://schemas.openxmlformats.org/officeDocument/2006/relationships" id="268" r:id="R9bc1d53a9e9c4fbe"/>
    <p:sldId xmlns:r="http://schemas.openxmlformats.org/officeDocument/2006/relationships" id="269" r:id="R9b35a78ff53d4a94"/>
    <p:sldId xmlns:r="http://schemas.openxmlformats.org/officeDocument/2006/relationships" id="270" r:id="R4e0b7ab5bb254541"/>
    <p:sldId xmlns:r="http://schemas.openxmlformats.org/officeDocument/2006/relationships" id="271" r:id="R85d0da16657e4bed"/>
    <p:sldId xmlns:r="http://schemas.openxmlformats.org/officeDocument/2006/relationships" id="272" r:id="R5f9693cd0ed9434a"/>
    <p:sldId xmlns:r="http://schemas.openxmlformats.org/officeDocument/2006/relationships" id="273" r:id="R6eefb7b123a74187"/>
    <p:sldId xmlns:r="http://schemas.openxmlformats.org/officeDocument/2006/relationships" id="274" r:id="R245657d309cd4f2d"/>
    <p:sldId xmlns:r="http://schemas.openxmlformats.org/officeDocument/2006/relationships" id="275" r:id="Ree84b2daba3544c4"/>
    <p:sldId xmlns:r="http://schemas.openxmlformats.org/officeDocument/2006/relationships" id="276" r:id="R76dca8209a5042a8"/>
    <p:sldId xmlns:r="http://schemas.openxmlformats.org/officeDocument/2006/relationships" id="277" r:id="R85930531e22548ba"/>
    <p:sldId xmlns:r="http://schemas.openxmlformats.org/officeDocument/2006/relationships" id="278" r:id="Rf4c60c855f6446fc"/>
    <p:sldId xmlns:r="http://schemas.openxmlformats.org/officeDocument/2006/relationships" id="279" r:id="Rfd65c9c303d04895"/>
    <p:sldId xmlns:r="http://schemas.openxmlformats.org/officeDocument/2006/relationships" id="280" r:id="R6f718e53065d402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60901d9eb24926" /><Relationship Type="http://schemas.openxmlformats.org/officeDocument/2006/relationships/slideMaster" Target="/ppt/slideMasters/slideMaster1.xml" Id="R452712e7074645ac" /><Relationship Type="http://schemas.openxmlformats.org/officeDocument/2006/relationships/notesMaster" Target="/ppt/notesMasters/notesMaster1.xml" Id="Rac6bead8be954d5e" /><Relationship Type="http://schemas.openxmlformats.org/officeDocument/2006/relationships/presProps" Target="/ppt/presProps.xml" Id="Rad6c304419e240ea" /><Relationship Type="http://schemas.openxmlformats.org/officeDocument/2006/relationships/tableStyles" Target="/ppt/tableStyles.xml" Id="R25b53ec55cb24626" /><Relationship Type="http://schemas.openxmlformats.org/officeDocument/2006/relationships/slide" Target="/ppt/slides/slide1.xml" Id="Rcdd363ea2e5e4d36" /><Relationship Type="http://schemas.openxmlformats.org/officeDocument/2006/relationships/slide" Target="/ppt/slides/slide2.xml" Id="R07adb98a38c64622" /><Relationship Type="http://schemas.openxmlformats.org/officeDocument/2006/relationships/slide" Target="/ppt/slides/slide3.xml" Id="Ra0b106daeca044e3" /><Relationship Type="http://schemas.openxmlformats.org/officeDocument/2006/relationships/slide" Target="/ppt/slides/slide4.xml" Id="R060a860fd0a24495" /><Relationship Type="http://schemas.openxmlformats.org/officeDocument/2006/relationships/slide" Target="/ppt/slides/slide5.xml" Id="Rc2eac9395d8e45c0" /><Relationship Type="http://schemas.openxmlformats.org/officeDocument/2006/relationships/slide" Target="/ppt/slides/slide6.xml" Id="R6b706b9d0d4b45f8" /><Relationship Type="http://schemas.openxmlformats.org/officeDocument/2006/relationships/slide" Target="/ppt/slides/slide7.xml" Id="Ref5faee438894370" /><Relationship Type="http://schemas.openxmlformats.org/officeDocument/2006/relationships/slide" Target="/ppt/slides/slide8.xml" Id="Re8105c00f920468a" /><Relationship Type="http://schemas.openxmlformats.org/officeDocument/2006/relationships/slide" Target="/ppt/slides/slide9.xml" Id="Ra6e4eac9eeed42cf" /><Relationship Type="http://schemas.openxmlformats.org/officeDocument/2006/relationships/slide" Target="/ppt/slides/slide10.xml" Id="Rc8e39ecd6ad9451b" /><Relationship Type="http://schemas.openxmlformats.org/officeDocument/2006/relationships/slide" Target="/ppt/slides/slide11.xml" Id="R31ce276cb714410c" /><Relationship Type="http://schemas.openxmlformats.org/officeDocument/2006/relationships/slide" Target="/ppt/slides/slide12.xml" Id="R5f9f3ceff75049ee" /><Relationship Type="http://schemas.openxmlformats.org/officeDocument/2006/relationships/slide" Target="/ppt/slides/slide13.xml" Id="R9bc1d53a9e9c4fbe" /><Relationship Type="http://schemas.openxmlformats.org/officeDocument/2006/relationships/slide" Target="/ppt/slides/slide14.xml" Id="R9b35a78ff53d4a94" /><Relationship Type="http://schemas.openxmlformats.org/officeDocument/2006/relationships/slide" Target="/ppt/slides/slide15.xml" Id="R4e0b7ab5bb254541" /><Relationship Type="http://schemas.openxmlformats.org/officeDocument/2006/relationships/slide" Target="/ppt/slides/slide16.xml" Id="R85d0da16657e4bed" /><Relationship Type="http://schemas.openxmlformats.org/officeDocument/2006/relationships/slide" Target="/ppt/slides/slide17.xml" Id="R5f9693cd0ed9434a" /><Relationship Type="http://schemas.openxmlformats.org/officeDocument/2006/relationships/slide" Target="/ppt/slides/slide18.xml" Id="R6eefb7b123a74187" /><Relationship Type="http://schemas.openxmlformats.org/officeDocument/2006/relationships/slide" Target="/ppt/slides/slide19.xml" Id="R245657d309cd4f2d" /><Relationship Type="http://schemas.openxmlformats.org/officeDocument/2006/relationships/slide" Target="/ppt/slides/slide20.xml" Id="Ree84b2daba3544c4" /><Relationship Type="http://schemas.openxmlformats.org/officeDocument/2006/relationships/slide" Target="/ppt/slides/slide21.xml" Id="R76dca8209a5042a8" /><Relationship Type="http://schemas.openxmlformats.org/officeDocument/2006/relationships/slide" Target="/ppt/slides/slide22.xml" Id="R85930531e22548ba" /><Relationship Type="http://schemas.openxmlformats.org/officeDocument/2006/relationships/slide" Target="/ppt/slides/slide23.xml" Id="Rf4c60c855f6446fc" /><Relationship Type="http://schemas.openxmlformats.org/officeDocument/2006/relationships/slide" Target="/ppt/slides/slide24.xml" Id="Rfd65c9c303d04895" /><Relationship Type="http://schemas.openxmlformats.org/officeDocument/2006/relationships/slide" Target="/ppt/slides/slide25.xml" Id="R6f718e53065d402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008e0c95c4a44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380bffda16a4358" /><Relationship Type="http://schemas.openxmlformats.org/officeDocument/2006/relationships/notesMaster" Target="/ppt/notesMasters/notesMaster1.xml" Id="R8cc0174bd3784a1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4283d2f11554937" /><Relationship Type="http://schemas.openxmlformats.org/officeDocument/2006/relationships/notesMaster" Target="/ppt/notesMasters/notesMaster1.xml" Id="Rfd0ad867f03141a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ce0d66faa32491f" /><Relationship Type="http://schemas.openxmlformats.org/officeDocument/2006/relationships/notesMaster" Target="/ppt/notesMasters/notesMaster1.xml" Id="R9438f35be30c4c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c2bd6cbc72447a9" /><Relationship Type="http://schemas.openxmlformats.org/officeDocument/2006/relationships/notesMaster" Target="/ppt/notesMasters/notesMaster1.xml" Id="R7921192473c342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e8dad0ce38d4db8" /><Relationship Type="http://schemas.openxmlformats.org/officeDocument/2006/relationships/notesMaster" Target="/ppt/notesMasters/notesMaster1.xml" Id="R756cd2ca65e84f8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d743d11c77a410a" /><Relationship Type="http://schemas.openxmlformats.org/officeDocument/2006/relationships/notesMaster" Target="/ppt/notesMasters/notesMaster1.xml" Id="R74671164cab2442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fa88549c99942bc" /><Relationship Type="http://schemas.openxmlformats.org/officeDocument/2006/relationships/notesMaster" Target="/ppt/notesMasters/notesMaster1.xml" Id="R2d474c4075e742b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204572206ea4a8b" /><Relationship Type="http://schemas.openxmlformats.org/officeDocument/2006/relationships/notesMaster" Target="/ppt/notesMasters/notesMaster1.xml" Id="R08cdf9c9c190470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4002475c357469a" /><Relationship Type="http://schemas.openxmlformats.org/officeDocument/2006/relationships/notesMaster" Target="/ppt/notesMasters/notesMaster1.xml" Id="R316c3ca8720e40d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920e3d443ec4527" /><Relationship Type="http://schemas.openxmlformats.org/officeDocument/2006/relationships/notesMaster" Target="/ppt/notesMasters/notesMaster1.xml" Id="R87a4ca8d8f6c41e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0d1824a81f745b3" /><Relationship Type="http://schemas.openxmlformats.org/officeDocument/2006/relationships/notesMaster" Target="/ppt/notesMasters/notesMaster1.xml" Id="Rce5a987caa3c45c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9c81674af704d6b" /><Relationship Type="http://schemas.openxmlformats.org/officeDocument/2006/relationships/notesMaster" Target="/ppt/notesMasters/notesMaster1.xml" Id="Rf95df728c46146a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addb0edc8fd42d1" /><Relationship Type="http://schemas.openxmlformats.org/officeDocument/2006/relationships/notesMaster" Target="/ppt/notesMasters/notesMaster1.xml" Id="Rc1313e3bb7d64de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7b10fec3bf1407b" /><Relationship Type="http://schemas.openxmlformats.org/officeDocument/2006/relationships/notesMaster" Target="/ppt/notesMasters/notesMaster1.xml" Id="R4491d1640cd14a9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227936ebd794217" /><Relationship Type="http://schemas.openxmlformats.org/officeDocument/2006/relationships/notesMaster" Target="/ppt/notesMasters/notesMaster1.xml" Id="R61e354ec6a124b41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caa45b817c97401a" /><Relationship Type="http://schemas.openxmlformats.org/officeDocument/2006/relationships/notesMaster" Target="/ppt/notesMasters/notesMaster1.xml" Id="R0f474da57d944796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6cf7829b5ab4773" /><Relationship Type="http://schemas.openxmlformats.org/officeDocument/2006/relationships/notesMaster" Target="/ppt/notesMasters/notesMaster1.xml" Id="R3319ba59eb534bb7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ab487c5f10c4b26" /><Relationship Type="http://schemas.openxmlformats.org/officeDocument/2006/relationships/notesMaster" Target="/ppt/notesMasters/notesMaster1.xml" Id="R9eb7ccfc159b4f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1782ddaaa0749e5" /><Relationship Type="http://schemas.openxmlformats.org/officeDocument/2006/relationships/notesMaster" Target="/ppt/notesMasters/notesMaster1.xml" Id="R9c3b4c7b211645e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7245664241c4ecc" /><Relationship Type="http://schemas.openxmlformats.org/officeDocument/2006/relationships/notesMaster" Target="/ppt/notesMasters/notesMaster1.xml" Id="R6ea7bb0c71d641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e49b658783e4717" /><Relationship Type="http://schemas.openxmlformats.org/officeDocument/2006/relationships/notesMaster" Target="/ppt/notesMasters/notesMaster1.xml" Id="R657227d42020465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9b410c38ea41c6" /><Relationship Type="http://schemas.openxmlformats.org/officeDocument/2006/relationships/notesMaster" Target="/ppt/notesMasters/notesMaster1.xml" Id="Radec12990c65439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b6903454f7b4868" /><Relationship Type="http://schemas.openxmlformats.org/officeDocument/2006/relationships/notesMaster" Target="/ppt/notesMasters/notesMaster1.xml" Id="Ra77c0a3db01a42f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7f7709c1e84bd7" /><Relationship Type="http://schemas.openxmlformats.org/officeDocument/2006/relationships/notesMaster" Target="/ppt/notesMasters/notesMaster1.xml" Id="Rb038ad7bcf144ac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423393ae3cc4b69" /><Relationship Type="http://schemas.openxmlformats.org/officeDocument/2006/relationships/notesMaster" Target="/ppt/notesMasters/notesMaster1.xml" Id="Re11c5a8b923343e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Концепция «Архив сохранения наследия» и постановка задачи пользователя.</a:t>
            </a:r>
          </a:p>
          <a:p xmlns:a="http://schemas.openxmlformats.org/drawingml/2006/main">
            <a:r>
              <a:t>- Финансовые и интеграционные модели являются проектными и требуют правовой и отраслевой верификации.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7005dedcc405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ede630c43c447e2" /><Relationship Type="http://schemas.openxmlformats.org/officeDocument/2006/relationships/slideLayout" Target="/ppt/slideLayouts/slideLayout1.xml" Id="R26cba31cd6ae4e9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ba31cd6ae4e9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e34dbbc3d4e5d" /><Relationship Type="http://schemas.openxmlformats.org/officeDocument/2006/relationships/image" Target="/ppt/media/image.png" Id="R4ed85d3fd3954b27" /><Relationship Type="http://schemas.openxmlformats.org/officeDocument/2006/relationships/notesSlide" Target="/ppt/notesSlides/notesSlide1.xml" Id="Rf84ee3ab313b405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6470f95746b4" /><Relationship Type="http://schemas.openxmlformats.org/officeDocument/2006/relationships/image" Target="/ppt/media/image10.png" Id="Rc90d33c9c4fa4af0" /><Relationship Type="http://schemas.openxmlformats.org/officeDocument/2006/relationships/notesSlide" Target="/ppt/notesSlides/notesSlide10.xml" Id="R929dd08b2f614a5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cff75ed144fb" /><Relationship Type="http://schemas.openxmlformats.org/officeDocument/2006/relationships/image" Target="/ppt/media/image11.png" Id="Rb566ee46dbbf4a46" /><Relationship Type="http://schemas.openxmlformats.org/officeDocument/2006/relationships/notesSlide" Target="/ppt/notesSlides/notesSlide11.xml" Id="R43383a0c51b2402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6bd9f17d44400" /><Relationship Type="http://schemas.openxmlformats.org/officeDocument/2006/relationships/image" Target="/ppt/media/image12.png" Id="R609c09d0ef4b4741" /><Relationship Type="http://schemas.openxmlformats.org/officeDocument/2006/relationships/notesSlide" Target="/ppt/notesSlides/notesSlide12.xml" Id="R059750b79d9e404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9572b7f046ac" /><Relationship Type="http://schemas.openxmlformats.org/officeDocument/2006/relationships/image" Target="/ppt/media/image13.png" Id="Rda59a327b9454906" /><Relationship Type="http://schemas.openxmlformats.org/officeDocument/2006/relationships/notesSlide" Target="/ppt/notesSlides/notesSlide13.xml" Id="R71886dfcf66a4f3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61f19f7bd46ee" /><Relationship Type="http://schemas.openxmlformats.org/officeDocument/2006/relationships/image" Target="/ppt/media/image14.png" Id="R4bc6095731b34092" /><Relationship Type="http://schemas.openxmlformats.org/officeDocument/2006/relationships/notesSlide" Target="/ppt/notesSlides/notesSlide14.xml" Id="R8fe991db9e89437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fd3eaabf84832" /><Relationship Type="http://schemas.openxmlformats.org/officeDocument/2006/relationships/image" Target="/ppt/media/image15.png" Id="R2d3be2542b9f408c" /><Relationship Type="http://schemas.openxmlformats.org/officeDocument/2006/relationships/notesSlide" Target="/ppt/notesSlides/notesSlide15.xml" Id="R2d5e393c6c334a3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b68d7ccb4bdc" /><Relationship Type="http://schemas.openxmlformats.org/officeDocument/2006/relationships/image" Target="/ppt/media/image16.png" Id="Rea09e63a5dd74046" /><Relationship Type="http://schemas.openxmlformats.org/officeDocument/2006/relationships/notesSlide" Target="/ppt/notesSlides/notesSlide16.xml" Id="Rde68a1afaedd408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77c084024b64" /><Relationship Type="http://schemas.openxmlformats.org/officeDocument/2006/relationships/image" Target="/ppt/media/image17.png" Id="R40cb259e121941d6" /><Relationship Type="http://schemas.openxmlformats.org/officeDocument/2006/relationships/notesSlide" Target="/ppt/notesSlides/notesSlide17.xml" Id="Rfa0e817cffd241e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fc0608164e34" /><Relationship Type="http://schemas.openxmlformats.org/officeDocument/2006/relationships/image" Target="/ppt/media/image18.png" Id="Rf480e3d39ad04e96" /><Relationship Type="http://schemas.openxmlformats.org/officeDocument/2006/relationships/notesSlide" Target="/ppt/notesSlides/notesSlide18.xml" Id="R433cf83379d2493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6c9aae8de4df7" /><Relationship Type="http://schemas.openxmlformats.org/officeDocument/2006/relationships/image" Target="/ppt/media/image19.png" Id="Rfb51a4c186e84fce" /><Relationship Type="http://schemas.openxmlformats.org/officeDocument/2006/relationships/notesSlide" Target="/ppt/notesSlides/notesSlide19.xml" Id="R6a8bf6a1cc5a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2c5c9b6d4be5" /><Relationship Type="http://schemas.openxmlformats.org/officeDocument/2006/relationships/image" Target="/ppt/media/image2.png" Id="R26f4aa7576654713" /><Relationship Type="http://schemas.openxmlformats.org/officeDocument/2006/relationships/notesSlide" Target="/ppt/notesSlides/notesSlide2.xml" Id="R85afb851de73472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b1b95dd8c46d3" /><Relationship Type="http://schemas.openxmlformats.org/officeDocument/2006/relationships/image" Target="/ppt/media/image20.png" Id="R79cb518336d74a99" /><Relationship Type="http://schemas.openxmlformats.org/officeDocument/2006/relationships/notesSlide" Target="/ppt/notesSlides/notesSlide20.xml" Id="Re4711c5263f5455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7e36e1e94915" /><Relationship Type="http://schemas.openxmlformats.org/officeDocument/2006/relationships/image" Target="/ppt/media/image21.png" Id="R1b4cdc62c761491d" /><Relationship Type="http://schemas.openxmlformats.org/officeDocument/2006/relationships/notesSlide" Target="/ppt/notesSlides/notesSlide21.xml" Id="R6378827a5c6c4e8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4bce86325494b" /><Relationship Type="http://schemas.openxmlformats.org/officeDocument/2006/relationships/image" Target="/ppt/media/image22.png" Id="R490c88725f4e4109" /><Relationship Type="http://schemas.openxmlformats.org/officeDocument/2006/relationships/notesSlide" Target="/ppt/notesSlides/notesSlide22.xml" Id="R7ff653a6daf34fc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4b4d951c47a2" /><Relationship Type="http://schemas.openxmlformats.org/officeDocument/2006/relationships/image" Target="/ppt/media/image23.png" Id="Rb5c66b059b7646c0" /><Relationship Type="http://schemas.openxmlformats.org/officeDocument/2006/relationships/notesSlide" Target="/ppt/notesSlides/notesSlide23.xml" Id="Ra353abe36f9343a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a6ac48dec4595" /><Relationship Type="http://schemas.openxmlformats.org/officeDocument/2006/relationships/image" Target="/ppt/media/image24.png" Id="Rfee177d2b3d74f1c" /><Relationship Type="http://schemas.openxmlformats.org/officeDocument/2006/relationships/notesSlide" Target="/ppt/notesSlides/notesSlide24.xml" Id="R540330b6428741c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6a23366240be" /><Relationship Type="http://schemas.openxmlformats.org/officeDocument/2006/relationships/image" Target="/ppt/media/image25.png" Id="Rc1c8c33f2b1748be" /><Relationship Type="http://schemas.openxmlformats.org/officeDocument/2006/relationships/notesSlide" Target="/ppt/notesSlides/notesSlide25.xml" Id="R10d984c060fe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999b5ac0c4813" /><Relationship Type="http://schemas.openxmlformats.org/officeDocument/2006/relationships/image" Target="/ppt/media/image3.png" Id="R994a75b59a5c4b86" /><Relationship Type="http://schemas.openxmlformats.org/officeDocument/2006/relationships/notesSlide" Target="/ppt/notesSlides/notesSlide3.xml" Id="R74b2fadcf2f4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cf2e59bb41a2" /><Relationship Type="http://schemas.openxmlformats.org/officeDocument/2006/relationships/image" Target="/ppt/media/image4.png" Id="R671d4229e0b14157" /><Relationship Type="http://schemas.openxmlformats.org/officeDocument/2006/relationships/notesSlide" Target="/ppt/notesSlides/notesSlide4.xml" Id="R5855c18703c9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f565b837f42ae" /><Relationship Type="http://schemas.openxmlformats.org/officeDocument/2006/relationships/image" Target="/ppt/media/image5.png" Id="Rb23b18a41fed402b" /><Relationship Type="http://schemas.openxmlformats.org/officeDocument/2006/relationships/notesSlide" Target="/ppt/notesSlides/notesSlide5.xml" Id="Rfc734c9d2618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2a938f9744307" /><Relationship Type="http://schemas.openxmlformats.org/officeDocument/2006/relationships/image" Target="/ppt/media/image6.png" Id="Rd2487557bbdc49a1" /><Relationship Type="http://schemas.openxmlformats.org/officeDocument/2006/relationships/notesSlide" Target="/ppt/notesSlides/notesSlide6.xml" Id="R8b8456bc3192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222ca2494ff6" /><Relationship Type="http://schemas.openxmlformats.org/officeDocument/2006/relationships/image" Target="/ppt/media/image7.png" Id="R04425c0b48d74e28" /><Relationship Type="http://schemas.openxmlformats.org/officeDocument/2006/relationships/notesSlide" Target="/ppt/notesSlides/notesSlide7.xml" Id="Rc2c609cfe08d4d5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2feffa1ed4d34" /><Relationship Type="http://schemas.openxmlformats.org/officeDocument/2006/relationships/image" Target="/ppt/media/image8.png" Id="R3e8c9f58d35f4da4" /><Relationship Type="http://schemas.openxmlformats.org/officeDocument/2006/relationships/notesSlide" Target="/ppt/notesSlides/notesSlide8.xml" Id="R5c7a534f00854ce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6fbb0af2d4bba" /><Relationship Type="http://schemas.openxmlformats.org/officeDocument/2006/relationships/image" Target="/ppt/media/image9.png" Id="R418d9585f7444f35" /><Relationship Type="http://schemas.openxmlformats.org/officeDocument/2006/relationships/notesSlide" Target="/ppt/notesSlides/notesSlide9.xml" Id="Rd100860bba6c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d85d3fd3954b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54038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0d33c9c4fa4af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6880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66ee46dbbf4a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67035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9c09d0ef4b474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443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59a327b945490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04146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6095731b3409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64457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3be2542b9f408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87619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09e63a5dd7404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7574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cb259e121941d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83340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80e3d39ad04e9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0350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51a4c186e84fc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2757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f4aa757665471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32530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cb518336d74a9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68967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4cdc62c761491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9588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0c88725f4e4109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87619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c66b059b7646c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54438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e177d2b3d74f1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183340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c8c33f2b1748b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8693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4a75b59a5c4b8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5958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1d4229e0b1415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4708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3b18a41fed402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80870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487557bbdc49a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84067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425c0b48d74e2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03503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8c9f58d35f4da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6896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8d9585f7444f3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239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2026-08-23T08:23:34.6420000Z</dcterms:created>
  <dcterms:modified xsi:type="dcterms:W3CDTF">2026-08-23T08:23:34.6420000Z</dcterms:modified>
</coreProperties>
</file>